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22"/>
  </p:notesMasterIdLst>
  <p:sldIdLst>
    <p:sldId id="256" r:id="rId2"/>
    <p:sldId id="280" r:id="rId3"/>
    <p:sldId id="277" r:id="rId4"/>
    <p:sldId id="278" r:id="rId5"/>
    <p:sldId id="257" r:id="rId6"/>
    <p:sldId id="260" r:id="rId7"/>
    <p:sldId id="258" r:id="rId8"/>
    <p:sldId id="261" r:id="rId9"/>
    <p:sldId id="281" r:id="rId10"/>
    <p:sldId id="282" r:id="rId11"/>
    <p:sldId id="290" r:id="rId12"/>
    <p:sldId id="284" r:id="rId13"/>
    <p:sldId id="268" r:id="rId14"/>
    <p:sldId id="285" r:id="rId15"/>
    <p:sldId id="286" r:id="rId16"/>
    <p:sldId id="287" r:id="rId17"/>
    <p:sldId id="288" r:id="rId18"/>
    <p:sldId id="289" r:id="rId19"/>
    <p:sldId id="270" r:id="rId20"/>
    <p:sldId id="273" r:id="rId21"/>
  </p:sldIdLst>
  <p:sldSz cx="36576000" cy="20574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Georgia" panose="02040502050405020303" pitchFamily="18" charset="0"/>
      <p:regular r:id="rId27"/>
      <p:bold r:id="rId28"/>
      <p:italic r:id="rId29"/>
      <p:boldItalic r:id="rId30"/>
    </p:embeddedFont>
    <p:embeddedFont>
      <p:font typeface="Source Sans 3" panose="020B0303030403020204" pitchFamily="34" charset="0"/>
      <p:regular r:id="rId31"/>
      <p:bold r:id="rId32"/>
      <p:italic r:id="rId33"/>
      <p:boldItalic r:id="rId34"/>
    </p:embeddedFont>
    <p:embeddedFont>
      <p:font typeface="Source Sans Pro" panose="020B0503030403020204" pitchFamily="34" charset="0"/>
      <p:regular r:id="rId35"/>
      <p:bold r:id="rId36"/>
      <p:italic r:id="rId37"/>
      <p:boldItalic r:id="rId38"/>
    </p:embeddedFont>
    <p:embeddedFont>
      <p:font typeface="Source Serif 4 SemiBold" panose="02040603050405020204" pitchFamily="18" charset="0"/>
      <p:regular r:id="rId39"/>
      <p:bold r:id="rId40"/>
      <p:italic r:id="rId41"/>
      <p:boldItalic r:id="rId42"/>
    </p:embeddedFont>
    <p:embeddedFont>
      <p:font typeface="Source Serif Pro" panose="02040603050405020204" pitchFamily="18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74"/>
    <p:restoredTop sz="76505"/>
  </p:normalViewPr>
  <p:slideViewPr>
    <p:cSldViewPr snapToGrid="0">
      <p:cViewPr>
        <p:scale>
          <a:sx n="23" d="100"/>
          <a:sy n="23" d="100"/>
        </p:scale>
        <p:origin x="1168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7.fntdata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font" Target="fonts/font24.fntdata"/><Relationship Id="rId20" Type="http://schemas.openxmlformats.org/officeDocument/2006/relationships/slide" Target="slides/slide19.xml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e53d686280_2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g1e53d686280_2_1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Real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Estate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made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smart and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sustainable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  <a:endParaRPr lang="nb-NO" sz="1200" b="0" i="0" u="none" strike="noStrike" dirty="0">
              <a:solidFill>
                <a:schemeClr val="dk1"/>
              </a:solidFill>
              <a:effectLst/>
              <a:latin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b-NO" sz="1200" b="0" i="0" u="none" strike="noStrike" dirty="0">
              <a:solidFill>
                <a:schemeClr val="dk1"/>
              </a:solidFill>
              <a:effectLst/>
              <a:latin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This is at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heart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of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cluster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: Proptech Innovation, an Norwegian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cluster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for all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parties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in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building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industry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ecosystem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around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b-NO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My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name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is Birthe Espeland, and I am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CEO </a:t>
            </a:r>
            <a:r>
              <a:rPr lang="nb-NO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of</a:t>
            </a:r>
            <a:r>
              <a:rPr lang="nb-N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Proptech Innovation.</a:t>
            </a:r>
            <a:endParaRPr lang="nb-NO" b="0" dirty="0">
              <a:effectLst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4340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420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7248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9329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6946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2145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38286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9748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e53d686280_2_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g1e53d686280_2_5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e53d686280_2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g1e53d686280_2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br>
              <a:rPr lang="nb-NO" dirty="0"/>
            </a:b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launched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in 2018 by 16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enterprises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who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saw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that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much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needed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transformation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of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construction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property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had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be done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together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so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started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Innovation.</a:t>
            </a:r>
          </a:p>
          <a:p>
            <a:pPr rtl="0">
              <a:spcBef>
                <a:spcPts val="0"/>
              </a:spcBef>
              <a:spcAft>
                <a:spcPts val="1500"/>
              </a:spcAft>
            </a:pP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>
              <a:spcBef>
                <a:spcPts val="0"/>
              </a:spcBef>
              <a:spcAft>
                <a:spcPts val="150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identified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three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wanted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address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: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substantial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climate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footprint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low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productivity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growth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and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significant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digital lag.</a:t>
            </a:r>
          </a:p>
          <a:p>
            <a:pPr rtl="0">
              <a:spcBef>
                <a:spcPts val="1500"/>
              </a:spcBef>
              <a:spcAft>
                <a:spcPts val="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Therefore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aim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</a:t>
            </a:r>
            <a:r>
              <a:rPr lang="nb-NO" sz="1200" b="0" i="1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networks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enable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projects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solve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solutions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for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future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endParaRPr lang="nb-NO" dirty="0"/>
          </a:p>
          <a:p>
            <a:endParaRPr lang="nb-NO" dirty="0"/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Cooperation is a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key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to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transform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the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construction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and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property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industry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 </a:t>
            </a:r>
            <a:endParaRPr lang="nb-NO" b="0" dirty="0">
              <a:effectLst/>
            </a:endParaRPr>
          </a:p>
          <a:p>
            <a:br>
              <a:rPr lang="nb-NO" dirty="0"/>
            </a:br>
            <a:br>
              <a:rPr lang="nb-NO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34330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endParaRPr/>
          </a:p>
        </p:txBody>
      </p:sp>
      <p:sp>
        <p:nvSpPr>
          <p:cNvPr id="415" name="Google Shape;41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e53d686280_2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g1e53d686280_2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br>
              <a:rPr lang="nb-NO" dirty="0"/>
            </a:b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launched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in 2018 by 16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enterprises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who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saw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that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much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needed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transformation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of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construction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property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had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be done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together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so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started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Innovation.</a:t>
            </a:r>
          </a:p>
          <a:p>
            <a:pPr rtl="0">
              <a:spcBef>
                <a:spcPts val="0"/>
              </a:spcBef>
              <a:spcAft>
                <a:spcPts val="1500"/>
              </a:spcAft>
            </a:pP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>
              <a:spcBef>
                <a:spcPts val="0"/>
              </a:spcBef>
              <a:spcAft>
                <a:spcPts val="150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identified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three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wanted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address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: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substantial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climate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footprint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low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productivity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growth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and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significant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digital lag.</a:t>
            </a:r>
          </a:p>
          <a:p>
            <a:pPr rtl="0">
              <a:spcBef>
                <a:spcPts val="1500"/>
              </a:spcBef>
              <a:spcAft>
                <a:spcPts val="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Therefore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aim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</a:t>
            </a:r>
            <a:r>
              <a:rPr lang="nb-NO" sz="1200" b="0" i="1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networks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enable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projects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solve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solutions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for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future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endParaRPr lang="nb-NO" dirty="0"/>
          </a:p>
          <a:p>
            <a:endParaRPr lang="nb-NO" dirty="0"/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Cooperation is a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key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to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transform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the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construction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and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property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industry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 </a:t>
            </a:r>
            <a:endParaRPr lang="nb-NO" b="0" dirty="0">
              <a:effectLst/>
            </a:endParaRPr>
          </a:p>
          <a:p>
            <a:br>
              <a:rPr lang="nb-NO" dirty="0"/>
            </a:br>
            <a:br>
              <a:rPr lang="nb-NO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7179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e53d686280_2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g1e53d686280_2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br>
              <a:rPr lang="nb-NO" dirty="0"/>
            </a:b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launched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in 2018 by 16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enterprises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who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saw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that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much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needed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transformation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of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construction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property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had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be done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together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so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started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Innovation.</a:t>
            </a:r>
          </a:p>
          <a:p>
            <a:pPr rtl="0">
              <a:spcBef>
                <a:spcPts val="0"/>
              </a:spcBef>
              <a:spcAft>
                <a:spcPts val="1500"/>
              </a:spcAft>
            </a:pP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>
              <a:spcBef>
                <a:spcPts val="0"/>
              </a:spcBef>
              <a:spcAft>
                <a:spcPts val="150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identified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three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wanted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address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: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substantial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climate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footprint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low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productivity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growth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and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significant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digital lag.</a:t>
            </a:r>
          </a:p>
          <a:p>
            <a:pPr rtl="0">
              <a:spcBef>
                <a:spcPts val="1500"/>
              </a:spcBef>
              <a:spcAft>
                <a:spcPts val="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Therefore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aim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</a:t>
            </a:r>
            <a:r>
              <a:rPr lang="nb-NO" sz="1200" b="0" i="1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networks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enable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projects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solve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solutions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for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future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endParaRPr lang="nb-NO" dirty="0"/>
          </a:p>
          <a:p>
            <a:endParaRPr lang="nb-NO" dirty="0"/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Cooperation is a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key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to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transform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the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construction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and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property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industry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 </a:t>
            </a:r>
            <a:endParaRPr lang="nb-NO" b="0" dirty="0">
              <a:effectLst/>
            </a:endParaRPr>
          </a:p>
          <a:p>
            <a:br>
              <a:rPr lang="nb-NO" dirty="0"/>
            </a:br>
            <a:br>
              <a:rPr lang="nb-NO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7455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e53d686280_2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g1e53d686280_2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br>
              <a:rPr lang="nb-NO" dirty="0"/>
            </a:b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launched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in 2018 by 16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enterprises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who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saw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that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much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needed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transformation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of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construction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property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had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be done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together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. so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started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Innovation.</a:t>
            </a:r>
          </a:p>
          <a:p>
            <a:pPr rtl="0">
              <a:spcBef>
                <a:spcPts val="0"/>
              </a:spcBef>
              <a:spcAft>
                <a:spcPts val="1500"/>
              </a:spcAft>
            </a:pP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>
              <a:spcBef>
                <a:spcPts val="0"/>
              </a:spcBef>
              <a:spcAft>
                <a:spcPts val="150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identified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three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industry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wanted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address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: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substantial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climate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footprint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low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productivity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growth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, and</a:t>
            </a:r>
          </a:p>
          <a:p>
            <a:pPr rtl="0" fontAlgn="base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significant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digital lag.</a:t>
            </a:r>
          </a:p>
          <a:p>
            <a:pPr rtl="0">
              <a:spcBef>
                <a:spcPts val="1500"/>
              </a:spcBef>
              <a:spcAft>
                <a:spcPts val="0"/>
              </a:spcAft>
            </a:pP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Therefore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Proptech Innovation </a:t>
            </a:r>
            <a:r>
              <a:rPr lang="nb-NO" sz="1200" b="0" i="0" u="none" strike="noStrike" dirty="0" err="1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aim</a:t>
            </a:r>
            <a:r>
              <a:rPr lang="nb-NO" sz="1200" b="0" i="0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to</a:t>
            </a:r>
            <a:r>
              <a:rPr lang="nb-NO" sz="1200" b="0" i="1" u="none" strike="noStrike" dirty="0">
                <a:solidFill>
                  <a:srgbClr val="37415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networks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enable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projects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solve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solutions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for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1200" b="0" i="1" u="none" strike="noStrike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future</a:t>
            </a:r>
            <a:r>
              <a:rPr lang="nb-NO" sz="1200" b="0" i="1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nb-NO" sz="1200" b="0" dirty="0">
              <a:effectLst/>
              <a:latin typeface="Source Sans Pro" panose="020B0503030403020204" pitchFamily="34" charset="0"/>
            </a:endParaRPr>
          </a:p>
          <a:p>
            <a:endParaRPr lang="nb-NO" dirty="0"/>
          </a:p>
          <a:p>
            <a:endParaRPr lang="nb-NO" dirty="0"/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Cooperation is a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key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to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transform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the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construction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and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property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 </a:t>
            </a:r>
            <a:r>
              <a:rPr lang="nb-NO" sz="1800" b="0" i="0" u="none" strike="noStrike" dirty="0" err="1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industry</a:t>
            </a:r>
            <a:r>
              <a:rPr lang="nb-NO" sz="1800" b="0" i="0" u="none" strike="noStrike" dirty="0">
                <a:solidFill>
                  <a:srgbClr val="001B78"/>
                </a:solidFill>
                <a:effectLst/>
                <a:latin typeface="Source Serif Pro" panose="02040603050405020204" pitchFamily="18" charset="0"/>
              </a:rPr>
              <a:t> </a:t>
            </a:r>
            <a:endParaRPr lang="nb-NO" b="0" dirty="0">
              <a:effectLst/>
            </a:endParaRPr>
          </a:p>
          <a:p>
            <a:br>
              <a:rPr lang="nb-NO" dirty="0"/>
            </a:br>
            <a:br>
              <a:rPr lang="nb-NO" dirty="0"/>
            </a:b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e53d686280_2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1e53d686280_2_1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g1e53d686280_2_1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e53d686280_2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e53d686280_2_1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1e53d686280_2_1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e53d686280_2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e53d686280_2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e53d686280_2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1797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mt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2475150" y="33670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0"/>
              <a:buFont typeface="Calibri"/>
              <a:buNone/>
              <a:defRPr sz="180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2475150" y="10806114"/>
            <a:ext cx="27432000" cy="49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lv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 b="1"/>
            </a:lvl1pPr>
            <a:lvl2pPr lvl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 b="1"/>
            </a:lvl2pPr>
            <a:lvl3pPr lvl="2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 sz="5400" b="1"/>
            </a:lvl3pPr>
            <a:lvl4pPr lvl="3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4pPr>
            <a:lvl5pPr lvl="4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5pPr>
            <a:lvl6pPr lvl="5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6pPr>
            <a:lvl7pPr lvl="6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7pPr>
            <a:lvl8pPr lvl="7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8pPr>
            <a:lvl9pPr lvl="8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 1">
  <p:cSld name="TITLE_1">
    <p:bg>
      <p:bgPr>
        <a:solidFill>
          <a:schemeClr val="accent3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ctrTitle"/>
          </p:nvPr>
        </p:nvSpPr>
        <p:spPr>
          <a:xfrm>
            <a:off x="2475150" y="67055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0"/>
              <a:buFont typeface="Calibri"/>
              <a:buNone/>
              <a:defRPr sz="1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" name="Google Shape;62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 2">
  <p:cSld name="TITLE_2">
    <p:bg>
      <p:bgPr>
        <a:solidFill>
          <a:schemeClr val="accent6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ctrTitle"/>
          </p:nvPr>
        </p:nvSpPr>
        <p:spPr>
          <a:xfrm>
            <a:off x="2475150" y="67055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0"/>
              <a:buFont typeface="Calibri"/>
              <a:buNone/>
              <a:defRPr sz="1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6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Google Shape;6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 3">
  <p:cSld name="TITLE_3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>
            <a:spLocks noGrp="1"/>
          </p:cNvSpPr>
          <p:nvPr>
            <p:ph type="ctrTitle"/>
          </p:nvPr>
        </p:nvSpPr>
        <p:spPr>
          <a:xfrm>
            <a:off x="2475150" y="67055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0"/>
              <a:buFont typeface="Calibri"/>
              <a:buNone/>
              <a:defRPr sz="18000"/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 1 1">
  <p:cSld name="TITLE_1_1">
    <p:bg>
      <p:bgPr>
        <a:solidFill>
          <a:schemeClr val="accent3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>
            <a:spLocks noGrp="1"/>
          </p:cNvSpPr>
          <p:nvPr>
            <p:ph type="ctrTitle"/>
          </p:nvPr>
        </p:nvSpPr>
        <p:spPr>
          <a:xfrm>
            <a:off x="2475150" y="33670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0"/>
              <a:buFont typeface="Calibri"/>
              <a:buNone/>
              <a:defRPr sz="1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ubTitle" idx="1"/>
          </p:nvPr>
        </p:nvSpPr>
        <p:spPr>
          <a:xfrm>
            <a:off x="2475150" y="10806114"/>
            <a:ext cx="27432000" cy="49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lvl="0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 b="1">
                <a:solidFill>
                  <a:schemeClr val="lt2"/>
                </a:solidFill>
              </a:defRPr>
            </a:lvl1pPr>
            <a:lvl2pPr lvl="1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6000"/>
              <a:buNone/>
              <a:defRPr sz="6000" b="1">
                <a:solidFill>
                  <a:schemeClr val="lt2"/>
                </a:solidFill>
              </a:defRPr>
            </a:lvl2pPr>
            <a:lvl3pPr lvl="2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None/>
              <a:defRPr sz="5400" b="1">
                <a:solidFill>
                  <a:schemeClr val="lt2"/>
                </a:solidFill>
              </a:defRPr>
            </a:lvl3pPr>
            <a:lvl4pPr lvl="3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4pPr>
            <a:lvl5pPr lvl="4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5pPr>
            <a:lvl6pPr lvl="5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6pPr>
            <a:lvl7pPr lvl="6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7pPr>
            <a:lvl8pPr lvl="7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8pPr>
            <a:lvl9pPr lvl="8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 b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" name="Google Shape;73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lysbilde 2 1">
  <p:cSld name="TITLE_2_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2475150" y="33670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0"/>
              <a:buFont typeface="Calibri"/>
              <a:buNone/>
              <a:defRPr sz="1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75150" y="10806114"/>
            <a:ext cx="27432000" cy="49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lvl="0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 b="1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 b="1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9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8" name="Google Shape;78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loverskrift" type="secHead">
  <p:cSld name="SECTION_HEADER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>
            <a:spLocks noGrp="1"/>
          </p:cNvSpPr>
          <p:nvPr>
            <p:ph type="body" idx="1"/>
          </p:nvPr>
        </p:nvSpPr>
        <p:spPr>
          <a:xfrm>
            <a:off x="2495550" y="10758507"/>
            <a:ext cx="31546800" cy="74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SzPts val="4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ctrTitle"/>
          </p:nvPr>
        </p:nvSpPr>
        <p:spPr>
          <a:xfrm>
            <a:off x="2475150" y="3367089"/>
            <a:ext cx="27432000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0"/>
              <a:buFont typeface="Calibri"/>
              <a:buNone/>
              <a:defRPr sz="18000"/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 innholdsdeler" type="twoObj">
  <p:cSld name="TWO_OBJECT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1"/>
          </p:nvPr>
        </p:nvSpPr>
        <p:spPr>
          <a:xfrm>
            <a:off x="2514600" y="3748575"/>
            <a:ext cx="15544800" cy="15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5715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1pPr>
            <a:lvl2pPr marL="914400" lvl="1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2pPr>
            <a:lvl3pPr marL="1371600" lvl="2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3pPr>
            <a:lvl4pPr marL="1828800" lvl="3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4pPr>
            <a:lvl5pPr marL="2286000" lvl="4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5pPr>
            <a:lvl6pPr marL="2743200" lvl="5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6pPr>
            <a:lvl7pPr marL="3200400" lvl="6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7pPr>
            <a:lvl8pPr marL="3657600" lvl="7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8pPr>
            <a:lvl9pPr marL="4114800" lvl="8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body" idx="2"/>
          </p:nvPr>
        </p:nvSpPr>
        <p:spPr>
          <a:xfrm>
            <a:off x="18516600" y="3748575"/>
            <a:ext cx="15544800" cy="153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5715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1pPr>
            <a:lvl2pPr marL="914400" lvl="1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2pPr>
            <a:lvl3pPr marL="1371600" lvl="2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3pPr>
            <a:lvl4pPr marL="1828800" lvl="3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4pPr>
            <a:lvl5pPr marL="2286000" lvl="4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5pPr>
            <a:lvl6pPr marL="2743200" lvl="5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6pPr>
            <a:lvl7pPr marL="3200400" lvl="6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7pPr>
            <a:lvl8pPr marL="3657600" lvl="7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8pPr>
            <a:lvl9pPr marL="4114800" lvl="8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re tittel 2">
  <p:cSld name="TITLE_ONLY_2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4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5" name="Google Shape;95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nhold med tekst" type="objTx">
  <p:cSld name="OBJECT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>
            <a:spLocks noGrp="1"/>
          </p:cNvSpPr>
          <p:nvPr>
            <p:ph type="title"/>
          </p:nvPr>
        </p:nvSpPr>
        <p:spPr>
          <a:xfrm>
            <a:off x="2519364" y="1371600"/>
            <a:ext cx="117966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Calibri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body" idx="1"/>
          </p:nvPr>
        </p:nvSpPr>
        <p:spPr>
          <a:xfrm>
            <a:off x="15549575" y="2962275"/>
            <a:ext cx="18516600" cy="160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6096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1pPr>
            <a:lvl2pPr marL="914400" lvl="1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2pPr>
            <a:lvl3pPr marL="1371600" lvl="2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3pPr>
            <a:lvl4pPr marL="1828800" lvl="3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4pPr>
            <a:lvl5pPr marL="2286000" lvl="4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5pPr>
            <a:lvl6pPr marL="2743200" lvl="5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6pPr>
            <a:lvl7pPr marL="3200400" lvl="6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7pPr>
            <a:lvl8pPr marL="3657600" lvl="7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8pPr>
            <a:lvl9pPr marL="4114800" lvl="8" indent="-609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  <a:defRPr sz="6000"/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body" idx="2"/>
          </p:nvPr>
        </p:nvSpPr>
        <p:spPr>
          <a:xfrm>
            <a:off x="2519375" y="6487642"/>
            <a:ext cx="11796600" cy="12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2286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1pPr>
            <a:lvl2pPr marL="914400" lvl="1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2pPr>
            <a:lvl3pPr marL="1371600" lvl="2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3pPr>
            <a:lvl4pPr marL="1828800" lvl="3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4pPr>
            <a:lvl5pPr marL="2286000" lvl="4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5pPr>
            <a:lvl6pPr marL="2743200" lvl="5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6pPr>
            <a:lvl7pPr marL="3200400" lvl="6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7pPr>
            <a:lvl8pPr marL="3657600" lvl="7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8pPr>
            <a:lvl9pPr marL="4114800" lvl="8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mt 3">
  <p:cSld name="BLANK_2">
    <p:bg>
      <p:bgPr>
        <a:solidFill>
          <a:schemeClr val="accent6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e med tekst" type="picTx">
  <p:cSld name="PICTURE_WITH_CAPTION_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6"/>
          <p:cNvSpPr txBox="1">
            <a:spLocks noGrp="1"/>
          </p:cNvSpPr>
          <p:nvPr>
            <p:ph type="title"/>
          </p:nvPr>
        </p:nvSpPr>
        <p:spPr>
          <a:xfrm>
            <a:off x="2519364" y="1371600"/>
            <a:ext cx="117966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Calibri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>
            <a:spLocks noGrp="1"/>
          </p:cNvSpPr>
          <p:nvPr>
            <p:ph type="pic" idx="2"/>
          </p:nvPr>
        </p:nvSpPr>
        <p:spPr>
          <a:xfrm>
            <a:off x="15549564" y="2962275"/>
            <a:ext cx="18516600" cy="14620800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26"/>
          <p:cNvSpPr txBox="1">
            <a:spLocks noGrp="1"/>
          </p:cNvSpPr>
          <p:nvPr>
            <p:ph type="body" idx="1"/>
          </p:nvPr>
        </p:nvSpPr>
        <p:spPr>
          <a:xfrm>
            <a:off x="2519364" y="6172200"/>
            <a:ext cx="11796600" cy="114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2286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1pPr>
            <a:lvl2pPr marL="914400" lvl="1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2pPr>
            <a:lvl3pPr marL="1371600" lvl="2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3pPr>
            <a:lvl4pPr marL="1828800" lvl="3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4pPr>
            <a:lvl5pPr marL="2286000" lvl="4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5pPr>
            <a:lvl6pPr marL="2743200" lvl="5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6pPr>
            <a:lvl7pPr marL="3200400" lvl="6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7pPr>
            <a:lvl8pPr marL="3657600" lvl="7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8pPr>
            <a:lvl9pPr marL="4114800" lvl="8" indent="-228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e med tekst 1">
  <p:cSld name="PICTURE_WITH_CAPTION_TEXT_1">
    <p:bg>
      <p:bgPr>
        <a:solidFill>
          <a:schemeClr val="accent3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 txBox="1">
            <a:spLocks noGrp="1"/>
          </p:cNvSpPr>
          <p:nvPr>
            <p:ph type="title"/>
          </p:nvPr>
        </p:nvSpPr>
        <p:spPr>
          <a:xfrm>
            <a:off x="2519364" y="1371600"/>
            <a:ext cx="117966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Calibri"/>
              <a:buNone/>
              <a:defRPr sz="9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7"/>
          <p:cNvSpPr>
            <a:spLocks noGrp="1"/>
          </p:cNvSpPr>
          <p:nvPr>
            <p:ph type="pic" idx="2"/>
          </p:nvPr>
        </p:nvSpPr>
        <p:spPr>
          <a:xfrm>
            <a:off x="15549564" y="2962275"/>
            <a:ext cx="18516600" cy="14620800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2519364" y="6172200"/>
            <a:ext cx="11796600" cy="114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228600" algn="l" rtl="0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2pPr>
            <a:lvl3pPr marL="1371600" lvl="2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3pPr>
            <a:lvl4pPr marL="1828800" lvl="3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4pPr>
            <a:lvl5pPr marL="2286000" lvl="4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5pPr>
            <a:lvl6pPr marL="2743200" lvl="5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6pPr>
            <a:lvl7pPr marL="3200400" lvl="6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7pPr>
            <a:lvl8pPr marL="3657600" lvl="7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8pPr>
            <a:lvl9pPr marL="4114800" lvl="8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7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9" name="Google Shape;109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e med tekst 2">
  <p:cSld name="PICTURE_WITH_CAPTION_TEXT_2">
    <p:bg>
      <p:bgPr>
        <a:solidFill>
          <a:schemeClr val="accent6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>
            <a:spLocks noGrp="1"/>
          </p:cNvSpPr>
          <p:nvPr>
            <p:ph type="title"/>
          </p:nvPr>
        </p:nvSpPr>
        <p:spPr>
          <a:xfrm>
            <a:off x="2519364" y="1371600"/>
            <a:ext cx="117966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Calibri"/>
              <a:buNone/>
              <a:defRPr sz="9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8"/>
          <p:cNvSpPr>
            <a:spLocks noGrp="1"/>
          </p:cNvSpPr>
          <p:nvPr>
            <p:ph type="pic" idx="2"/>
          </p:nvPr>
        </p:nvSpPr>
        <p:spPr>
          <a:xfrm>
            <a:off x="15549564" y="2962275"/>
            <a:ext cx="18516600" cy="146208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2519364" y="6172200"/>
            <a:ext cx="11796600" cy="114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228600" algn="l" rtl="0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6pPr>
            <a:lvl7pPr marL="3200400" lvl="6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7pPr>
            <a:lvl8pPr marL="3657600" lvl="7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8pPr>
            <a:lvl9pPr marL="4114800" lvl="8" indent="-2286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5" name="Google Shape;115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 og innhold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2514600" y="3138975"/>
            <a:ext cx="31546800" cy="160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57150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1pPr>
            <a:lvl2pPr marL="914400" lvl="1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2pPr>
            <a:lvl3pPr marL="1371600" lvl="2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3pPr>
            <a:lvl4pPr marL="1828800" lvl="3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4pPr>
            <a:lvl5pPr marL="2286000" lvl="4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5pPr>
            <a:lvl6pPr marL="2743200" lvl="5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6pPr>
            <a:lvl7pPr marL="3200400" lvl="6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7pPr>
            <a:lvl8pPr marL="3657600" lvl="7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8pPr>
            <a:lvl9pPr marL="4114800" lvl="8" indent="-5715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el og innhold 1">
  <p:cSld name="OBJECT_1">
    <p:bg>
      <p:bgPr>
        <a:solidFill>
          <a:schemeClr val="accent3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2514600" y="3138975"/>
            <a:ext cx="31546800" cy="160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lvl="0" indent="-571500" algn="l" rtl="0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1pPr>
            <a:lvl2pPr marL="914400" lvl="1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2pPr>
            <a:lvl3pPr marL="1371600" lvl="2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3pPr>
            <a:lvl4pPr marL="1828800" lvl="3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4pPr>
            <a:lvl5pPr marL="2286000" lvl="4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5pPr>
            <a:lvl6pPr marL="2743200" lvl="5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6pPr>
            <a:lvl7pPr marL="3200400" lvl="6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7pPr>
            <a:lvl8pPr marL="3657600" lvl="7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8pPr>
            <a:lvl9pPr marL="4114800" lvl="8" indent="-5715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400"/>
              <a:buChar char="•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6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" name="Google Shape;28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mt 2 1">
  <p:cSld name="Tomt 2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2071025" y="125"/>
            <a:ext cx="34505100" cy="20574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9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" name="Google Shape;3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mt 2 2">
  <p:cSld name="Tomt 2_2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/>
          <p:nvPr/>
        </p:nvSpPr>
        <p:spPr>
          <a:xfrm>
            <a:off x="2071025" y="125"/>
            <a:ext cx="34505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10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side">
  <p:cSld name="Logoside">
    <p:bg>
      <p:bgPr>
        <a:solidFill>
          <a:srgbClr val="002CBF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10501" y="7730438"/>
            <a:ext cx="16836877" cy="5113124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" name="Google Shape;47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side 1">
  <p:cSld name="Logoside_1">
    <p:bg>
      <p:bgPr>
        <a:solidFill>
          <a:schemeClr val="accent4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10501" y="7730438"/>
            <a:ext cx="16836877" cy="5113124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2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side 1 1">
  <p:cSld name="Logoside_1_1">
    <p:bg>
      <p:bgPr>
        <a:solidFill>
          <a:schemeClr val="l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910500" y="7741510"/>
            <a:ext cx="16836875" cy="510208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-958387" y="17566853"/>
            <a:ext cx="3934902" cy="119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 i="0" u="none" strike="noStrike" cap="none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Source Serif 4 SemiBold"/>
              <a:buNone/>
              <a:defRPr sz="9600">
                <a:solidFill>
                  <a:schemeClr val="accent5"/>
                </a:solidFill>
                <a:latin typeface="Source Serif 4 SemiBold"/>
                <a:ea typeface="Source Serif 4 SemiBold"/>
                <a:cs typeface="Source Serif 4 SemiBold"/>
                <a:sym typeface="Source Serif 4 SemiBold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2514600" y="3138975"/>
            <a:ext cx="31546800" cy="160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/>
          </a:bodyPr>
          <a:lstStyle>
            <a:lvl1pPr marL="457200" marR="0" lvl="0" indent="-533400" algn="l" rtl="0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Source Sans 3"/>
              <a:buChar char="•"/>
              <a:defRPr sz="4800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/>
          <p:nvPr/>
        </p:nvSpPr>
        <p:spPr>
          <a:xfrm>
            <a:off x="0" y="0"/>
            <a:ext cx="2018100" cy="2057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" name="Google Shape;13;p1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 rot="-5400000">
            <a:off x="-960750" y="17567438"/>
            <a:ext cx="3939623" cy="119382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70" r:id="rId18"/>
    <p:sldLayoutId id="2147483671" r:id="rId19"/>
    <p:sldLayoutId id="2147483672" r:id="rId20"/>
    <p:sldLayoutId id="2147483673" r:id="rId21"/>
    <p:sldLayoutId id="2147483674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.png"/><Relationship Id="rId21" Type="http://schemas.openxmlformats.org/officeDocument/2006/relationships/image" Target="../media/image28.png"/><Relationship Id="rId42" Type="http://schemas.openxmlformats.org/officeDocument/2006/relationships/image" Target="../media/image49.png"/><Relationship Id="rId47" Type="http://schemas.openxmlformats.org/officeDocument/2006/relationships/image" Target="../media/image54.png"/><Relationship Id="rId63" Type="http://schemas.openxmlformats.org/officeDocument/2006/relationships/image" Target="../media/image70.png"/><Relationship Id="rId68" Type="http://schemas.openxmlformats.org/officeDocument/2006/relationships/image" Target="../media/image75.png"/><Relationship Id="rId84" Type="http://schemas.openxmlformats.org/officeDocument/2006/relationships/image" Target="../media/image91.png"/><Relationship Id="rId89" Type="http://schemas.openxmlformats.org/officeDocument/2006/relationships/image" Target="../media/image96.png"/><Relationship Id="rId16" Type="http://schemas.openxmlformats.org/officeDocument/2006/relationships/image" Target="../media/image23.png"/><Relationship Id="rId11" Type="http://schemas.openxmlformats.org/officeDocument/2006/relationships/image" Target="../media/image18.png"/><Relationship Id="rId32" Type="http://schemas.openxmlformats.org/officeDocument/2006/relationships/image" Target="../media/image39.png"/><Relationship Id="rId37" Type="http://schemas.openxmlformats.org/officeDocument/2006/relationships/image" Target="../media/image44.png"/><Relationship Id="rId53" Type="http://schemas.openxmlformats.org/officeDocument/2006/relationships/image" Target="../media/image60.png"/><Relationship Id="rId58" Type="http://schemas.openxmlformats.org/officeDocument/2006/relationships/image" Target="../media/image65.png"/><Relationship Id="rId74" Type="http://schemas.openxmlformats.org/officeDocument/2006/relationships/image" Target="../media/image81.png"/><Relationship Id="rId79" Type="http://schemas.openxmlformats.org/officeDocument/2006/relationships/image" Target="../media/image86.png"/><Relationship Id="rId5" Type="http://schemas.openxmlformats.org/officeDocument/2006/relationships/image" Target="../media/image12.png"/><Relationship Id="rId90" Type="http://schemas.openxmlformats.org/officeDocument/2006/relationships/image" Target="../media/image97.png"/><Relationship Id="rId95" Type="http://schemas.openxmlformats.org/officeDocument/2006/relationships/image" Target="../media/image102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43" Type="http://schemas.openxmlformats.org/officeDocument/2006/relationships/image" Target="../media/image50.png"/><Relationship Id="rId48" Type="http://schemas.openxmlformats.org/officeDocument/2006/relationships/image" Target="../media/image55.png"/><Relationship Id="rId64" Type="http://schemas.openxmlformats.org/officeDocument/2006/relationships/image" Target="../media/image71.png"/><Relationship Id="rId69" Type="http://schemas.openxmlformats.org/officeDocument/2006/relationships/image" Target="../media/image76.png"/><Relationship Id="rId80" Type="http://schemas.openxmlformats.org/officeDocument/2006/relationships/image" Target="../media/image87.png"/><Relationship Id="rId85" Type="http://schemas.openxmlformats.org/officeDocument/2006/relationships/image" Target="../media/image92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38" Type="http://schemas.openxmlformats.org/officeDocument/2006/relationships/image" Target="../media/image45.png"/><Relationship Id="rId46" Type="http://schemas.openxmlformats.org/officeDocument/2006/relationships/image" Target="../media/image53.png"/><Relationship Id="rId59" Type="http://schemas.openxmlformats.org/officeDocument/2006/relationships/image" Target="../media/image66.png"/><Relationship Id="rId67" Type="http://schemas.openxmlformats.org/officeDocument/2006/relationships/image" Target="../media/image74.png"/><Relationship Id="rId20" Type="http://schemas.openxmlformats.org/officeDocument/2006/relationships/image" Target="../media/image27.png"/><Relationship Id="rId41" Type="http://schemas.openxmlformats.org/officeDocument/2006/relationships/image" Target="../media/image48.png"/><Relationship Id="rId54" Type="http://schemas.openxmlformats.org/officeDocument/2006/relationships/image" Target="../media/image61.png"/><Relationship Id="rId62" Type="http://schemas.openxmlformats.org/officeDocument/2006/relationships/image" Target="../media/image69.png"/><Relationship Id="rId70" Type="http://schemas.openxmlformats.org/officeDocument/2006/relationships/image" Target="../media/image77.png"/><Relationship Id="rId75" Type="http://schemas.openxmlformats.org/officeDocument/2006/relationships/image" Target="../media/image82.png"/><Relationship Id="rId83" Type="http://schemas.openxmlformats.org/officeDocument/2006/relationships/image" Target="../media/image90.png"/><Relationship Id="rId88" Type="http://schemas.openxmlformats.org/officeDocument/2006/relationships/image" Target="../media/image95.png"/><Relationship Id="rId91" Type="http://schemas.openxmlformats.org/officeDocument/2006/relationships/image" Target="../media/image98.png"/><Relationship Id="rId96" Type="http://schemas.openxmlformats.org/officeDocument/2006/relationships/image" Target="../media/image10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49" Type="http://schemas.openxmlformats.org/officeDocument/2006/relationships/image" Target="../media/image56.png"/><Relationship Id="rId57" Type="http://schemas.openxmlformats.org/officeDocument/2006/relationships/image" Target="../media/image64.png"/><Relationship Id="rId10" Type="http://schemas.openxmlformats.org/officeDocument/2006/relationships/image" Target="../media/image17.png"/><Relationship Id="rId31" Type="http://schemas.openxmlformats.org/officeDocument/2006/relationships/image" Target="../media/image38.png"/><Relationship Id="rId44" Type="http://schemas.openxmlformats.org/officeDocument/2006/relationships/image" Target="../media/image51.png"/><Relationship Id="rId52" Type="http://schemas.openxmlformats.org/officeDocument/2006/relationships/image" Target="../media/image59.png"/><Relationship Id="rId60" Type="http://schemas.openxmlformats.org/officeDocument/2006/relationships/image" Target="../media/image67.png"/><Relationship Id="rId65" Type="http://schemas.openxmlformats.org/officeDocument/2006/relationships/image" Target="../media/image72.pn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81" Type="http://schemas.openxmlformats.org/officeDocument/2006/relationships/image" Target="../media/image88.png"/><Relationship Id="rId86" Type="http://schemas.openxmlformats.org/officeDocument/2006/relationships/image" Target="../media/image93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9" Type="http://schemas.openxmlformats.org/officeDocument/2006/relationships/image" Target="../media/image46.png"/><Relationship Id="rId34" Type="http://schemas.openxmlformats.org/officeDocument/2006/relationships/image" Target="../media/image41.png"/><Relationship Id="rId50" Type="http://schemas.openxmlformats.org/officeDocument/2006/relationships/image" Target="../media/image57.png"/><Relationship Id="rId55" Type="http://schemas.openxmlformats.org/officeDocument/2006/relationships/image" Target="../media/image62.png"/><Relationship Id="rId76" Type="http://schemas.openxmlformats.org/officeDocument/2006/relationships/image" Target="../media/image83.png"/><Relationship Id="rId97" Type="http://schemas.openxmlformats.org/officeDocument/2006/relationships/image" Target="../media/image104.png"/><Relationship Id="rId7" Type="http://schemas.openxmlformats.org/officeDocument/2006/relationships/image" Target="../media/image14.pn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36.png"/><Relationship Id="rId24" Type="http://schemas.openxmlformats.org/officeDocument/2006/relationships/image" Target="../media/image31.png"/><Relationship Id="rId40" Type="http://schemas.openxmlformats.org/officeDocument/2006/relationships/image" Target="../media/image47.png"/><Relationship Id="rId45" Type="http://schemas.openxmlformats.org/officeDocument/2006/relationships/image" Target="../media/image52.png"/><Relationship Id="rId66" Type="http://schemas.openxmlformats.org/officeDocument/2006/relationships/image" Target="../media/image73.png"/><Relationship Id="rId87" Type="http://schemas.openxmlformats.org/officeDocument/2006/relationships/image" Target="../media/image94.png"/><Relationship Id="rId61" Type="http://schemas.openxmlformats.org/officeDocument/2006/relationships/image" Target="../media/image68.png"/><Relationship Id="rId82" Type="http://schemas.openxmlformats.org/officeDocument/2006/relationships/image" Target="../media/image89.png"/><Relationship Id="rId19" Type="http://schemas.openxmlformats.org/officeDocument/2006/relationships/image" Target="../media/image26.png"/><Relationship Id="rId14" Type="http://schemas.openxmlformats.org/officeDocument/2006/relationships/image" Target="../media/image21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56" Type="http://schemas.openxmlformats.org/officeDocument/2006/relationships/image" Target="../media/image63.png"/><Relationship Id="rId77" Type="http://schemas.openxmlformats.org/officeDocument/2006/relationships/image" Target="../media/image84.png"/><Relationship Id="rId100" Type="http://schemas.openxmlformats.org/officeDocument/2006/relationships/image" Target="../media/image107.png"/><Relationship Id="rId8" Type="http://schemas.openxmlformats.org/officeDocument/2006/relationships/image" Target="../media/image15.png"/><Relationship Id="rId51" Type="http://schemas.openxmlformats.org/officeDocument/2006/relationships/image" Target="../media/image58.png"/><Relationship Id="rId72" Type="http://schemas.openxmlformats.org/officeDocument/2006/relationships/image" Target="../media/image79.png"/><Relationship Id="rId93" Type="http://schemas.openxmlformats.org/officeDocument/2006/relationships/image" Target="../media/image100.png"/><Relationship Id="rId98" Type="http://schemas.openxmlformats.org/officeDocument/2006/relationships/image" Target="../media/image105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9"/>
          <p:cNvSpPr txBox="1">
            <a:spLocks noGrp="1"/>
          </p:cNvSpPr>
          <p:nvPr>
            <p:ph type="ctrTitle"/>
          </p:nvPr>
        </p:nvSpPr>
        <p:spPr>
          <a:xfrm>
            <a:off x="2475150" y="6705589"/>
            <a:ext cx="27432000" cy="7162800"/>
          </a:xfrm>
          <a:prstGeom prst="rect">
            <a:avLst/>
          </a:prstGeom>
        </p:spPr>
        <p:txBody>
          <a:bodyPr spcFirstLastPara="1" wrap="square" lIns="274275" tIns="137100" rIns="274275" bIns="1371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Real estate made smart and sustainable</a:t>
            </a:r>
            <a:endParaRPr/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74D8A8A6-3C24-D61C-AA93-407513D33EAE}"/>
              </a:ext>
            </a:extLst>
          </p:cNvPr>
          <p:cNvGrpSpPr/>
          <p:nvPr/>
        </p:nvGrpSpPr>
        <p:grpSpPr>
          <a:xfrm>
            <a:off x="36713160" y="1121676"/>
            <a:ext cx="18337975" cy="18330625"/>
            <a:chOff x="9119000" y="1121675"/>
            <a:chExt cx="18337975" cy="18330625"/>
          </a:xfrm>
        </p:grpSpPr>
        <p:pic>
          <p:nvPicPr>
            <p:cNvPr id="3" name="Google Shape;125;p30">
              <a:extLst>
                <a:ext uri="{FF2B5EF4-FFF2-40B4-BE49-F238E27FC236}">
                  <a16:creationId xmlns:a16="http://schemas.microsoft.com/office/drawing/2014/main" id="{7DA7F307-827A-338C-E920-FAD1E93DFDE3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7098609" y="8488771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Google Shape;126;p30">
              <a:extLst>
                <a:ext uri="{FF2B5EF4-FFF2-40B4-BE49-F238E27FC236}">
                  <a16:creationId xmlns:a16="http://schemas.microsoft.com/office/drawing/2014/main" id="{70D1E939-2617-0980-2BD9-51E17D2D31F5}"/>
                </a:ext>
              </a:extLst>
            </p:cNvPr>
            <p:cNvSpPr/>
            <p:nvPr/>
          </p:nvSpPr>
          <p:spPr>
            <a:xfrm>
              <a:off x="14336675" y="11752500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Academia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5" name="Google Shape;127;p30">
              <a:extLst>
                <a:ext uri="{FF2B5EF4-FFF2-40B4-BE49-F238E27FC236}">
                  <a16:creationId xmlns:a16="http://schemas.microsoft.com/office/drawing/2014/main" id="{62BE3899-83A4-9E44-C418-D5BD2F400270}"/>
                </a:ext>
              </a:extLst>
            </p:cNvPr>
            <p:cNvSpPr/>
            <p:nvPr/>
          </p:nvSpPr>
          <p:spPr>
            <a:xfrm>
              <a:off x="11069725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 err="1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Guvernment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6" name="Google Shape;128;p30">
              <a:extLst>
                <a:ext uri="{FF2B5EF4-FFF2-40B4-BE49-F238E27FC236}">
                  <a16:creationId xmlns:a16="http://schemas.microsoft.com/office/drawing/2014/main" id="{5FF7E18B-AFD7-47FA-CA24-56F03E282035}"/>
                </a:ext>
              </a:extLst>
            </p:cNvPr>
            <p:cNvSpPr/>
            <p:nvPr/>
          </p:nvSpPr>
          <p:spPr>
            <a:xfrm>
              <a:off x="17806450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7" name="Google Shape;129;p30">
              <a:extLst>
                <a:ext uri="{FF2B5EF4-FFF2-40B4-BE49-F238E27FC236}">
                  <a16:creationId xmlns:a16="http://schemas.microsoft.com/office/drawing/2014/main" id="{D7D40E0C-5DC3-4B68-C68E-B27991F7052A}"/>
                </a:ext>
              </a:extLst>
            </p:cNvPr>
            <p:cNvSpPr/>
            <p:nvPr/>
          </p:nvSpPr>
          <p:spPr>
            <a:xfrm>
              <a:off x="9119000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Investors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8" name="Google Shape;130;p30">
              <a:extLst>
                <a:ext uri="{FF2B5EF4-FFF2-40B4-BE49-F238E27FC236}">
                  <a16:creationId xmlns:a16="http://schemas.microsoft.com/office/drawing/2014/main" id="{0C578C26-21B7-C634-6AB6-12A48F20C1C4}"/>
                </a:ext>
              </a:extLst>
            </p:cNvPr>
            <p:cNvSpPr/>
            <p:nvPr/>
          </p:nvSpPr>
          <p:spPr>
            <a:xfrm>
              <a:off x="19757175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9" name="Google Shape;131;p30">
              <a:extLst>
                <a:ext uri="{FF2B5EF4-FFF2-40B4-BE49-F238E27FC236}">
                  <a16:creationId xmlns:a16="http://schemas.microsoft.com/office/drawing/2014/main" id="{35B3823A-31A8-D7F7-C5C6-4E4E0017974E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4090700" y="2493262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2;p30">
              <a:extLst>
                <a:ext uri="{FF2B5EF4-FFF2-40B4-BE49-F238E27FC236}">
                  <a16:creationId xmlns:a16="http://schemas.microsoft.com/office/drawing/2014/main" id="{98763FC5-B58E-94DA-885C-2EF0C8409181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0827425" y="2503588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3;p30">
              <a:extLst>
                <a:ext uri="{FF2B5EF4-FFF2-40B4-BE49-F238E27FC236}">
                  <a16:creationId xmlns:a16="http://schemas.microsoft.com/office/drawing/2014/main" id="{F8BD50FF-5D0C-FE07-A9BA-3741880C2BC8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2139975" y="8987475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34;p30">
              <a:extLst>
                <a:ext uri="{FF2B5EF4-FFF2-40B4-BE49-F238E27FC236}">
                  <a16:creationId xmlns:a16="http://schemas.microsoft.com/office/drawing/2014/main" id="{B3EDBD5B-2261-CB31-989D-BA9D09DEB347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2778150" y="9050575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135;p30">
              <a:extLst>
                <a:ext uri="{FF2B5EF4-FFF2-40B4-BE49-F238E27FC236}">
                  <a16:creationId xmlns:a16="http://schemas.microsoft.com/office/drawing/2014/main" id="{0F324E17-5678-C07D-A675-91D3073D03AD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17588438" y="13308745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67628264-74C3-2F78-A86D-456C8C076AA1}"/>
              </a:ext>
            </a:extLst>
          </p:cNvPr>
          <p:cNvGrpSpPr/>
          <p:nvPr/>
        </p:nvGrpSpPr>
        <p:grpSpPr>
          <a:xfrm>
            <a:off x="26113462" y="-676541"/>
            <a:ext cx="18337975" cy="18330625"/>
            <a:chOff x="9119000" y="1121675"/>
            <a:chExt cx="18337975" cy="18330625"/>
          </a:xfrm>
        </p:grpSpPr>
        <p:pic>
          <p:nvPicPr>
            <p:cNvPr id="15" name="Google Shape;125;p30">
              <a:extLst>
                <a:ext uri="{FF2B5EF4-FFF2-40B4-BE49-F238E27FC236}">
                  <a16:creationId xmlns:a16="http://schemas.microsoft.com/office/drawing/2014/main" id="{0F4B6F42-A57F-1007-96ED-6B1C67805FC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7098609" y="8488771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Google Shape;126;p30">
              <a:extLst>
                <a:ext uri="{FF2B5EF4-FFF2-40B4-BE49-F238E27FC236}">
                  <a16:creationId xmlns:a16="http://schemas.microsoft.com/office/drawing/2014/main" id="{E0B0BF02-F9BA-AD73-D4E1-2D475B1229A6}"/>
                </a:ext>
              </a:extLst>
            </p:cNvPr>
            <p:cNvSpPr/>
            <p:nvPr/>
          </p:nvSpPr>
          <p:spPr>
            <a:xfrm>
              <a:off x="14336675" y="11752500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7" name="Google Shape;127;p30">
              <a:extLst>
                <a:ext uri="{FF2B5EF4-FFF2-40B4-BE49-F238E27FC236}">
                  <a16:creationId xmlns:a16="http://schemas.microsoft.com/office/drawing/2014/main" id="{ED842426-24C1-C3C9-8514-B060F18519E7}"/>
                </a:ext>
              </a:extLst>
            </p:cNvPr>
            <p:cNvSpPr/>
            <p:nvPr/>
          </p:nvSpPr>
          <p:spPr>
            <a:xfrm>
              <a:off x="11069725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8" name="Google Shape;128;p30">
              <a:extLst>
                <a:ext uri="{FF2B5EF4-FFF2-40B4-BE49-F238E27FC236}">
                  <a16:creationId xmlns:a16="http://schemas.microsoft.com/office/drawing/2014/main" id="{937C271A-76F4-8C47-D1AB-A326EC509A01}"/>
                </a:ext>
              </a:extLst>
            </p:cNvPr>
            <p:cNvSpPr/>
            <p:nvPr/>
          </p:nvSpPr>
          <p:spPr>
            <a:xfrm>
              <a:off x="17806450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9" name="Google Shape;129;p30">
              <a:extLst>
                <a:ext uri="{FF2B5EF4-FFF2-40B4-BE49-F238E27FC236}">
                  <a16:creationId xmlns:a16="http://schemas.microsoft.com/office/drawing/2014/main" id="{46F0061F-7B63-73C2-C8A7-40BF1BFC069F}"/>
                </a:ext>
              </a:extLst>
            </p:cNvPr>
            <p:cNvSpPr/>
            <p:nvPr/>
          </p:nvSpPr>
          <p:spPr>
            <a:xfrm>
              <a:off x="9119000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20" name="Google Shape;130;p30">
              <a:extLst>
                <a:ext uri="{FF2B5EF4-FFF2-40B4-BE49-F238E27FC236}">
                  <a16:creationId xmlns:a16="http://schemas.microsoft.com/office/drawing/2014/main" id="{59827BBB-9B01-79C5-C3C6-37B61C094855}"/>
                </a:ext>
              </a:extLst>
            </p:cNvPr>
            <p:cNvSpPr/>
            <p:nvPr/>
          </p:nvSpPr>
          <p:spPr>
            <a:xfrm>
              <a:off x="19757175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21" name="Google Shape;131;p30">
              <a:extLst>
                <a:ext uri="{FF2B5EF4-FFF2-40B4-BE49-F238E27FC236}">
                  <a16:creationId xmlns:a16="http://schemas.microsoft.com/office/drawing/2014/main" id="{111D41EF-324B-6CE1-EE30-3E443DC46602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4090700" y="2493262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132;p30">
              <a:extLst>
                <a:ext uri="{FF2B5EF4-FFF2-40B4-BE49-F238E27FC236}">
                  <a16:creationId xmlns:a16="http://schemas.microsoft.com/office/drawing/2014/main" id="{DC4C23C1-1FB4-EFA7-8E92-30F04130D285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0827425" y="2503588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Google Shape;133;p30">
              <a:extLst>
                <a:ext uri="{FF2B5EF4-FFF2-40B4-BE49-F238E27FC236}">
                  <a16:creationId xmlns:a16="http://schemas.microsoft.com/office/drawing/2014/main" id="{D7B877D5-C59B-6E2A-9A61-6AD18971D86E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2139975" y="8987475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134;p30">
              <a:extLst>
                <a:ext uri="{FF2B5EF4-FFF2-40B4-BE49-F238E27FC236}">
                  <a16:creationId xmlns:a16="http://schemas.microsoft.com/office/drawing/2014/main" id="{14C5734B-4154-0F86-0D94-3D135D80E92E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2778150" y="9050575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135;p30">
              <a:extLst>
                <a:ext uri="{FF2B5EF4-FFF2-40B4-BE49-F238E27FC236}">
                  <a16:creationId xmlns:a16="http://schemas.microsoft.com/office/drawing/2014/main" id="{0853854C-C6E6-81DD-85F8-F4D99990B453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17588438" y="13308745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39;p39" descr="Et bilde som inneholder tekst, Post-it-lapp, håndskrift, Papirprodukt&#10;&#10;Automatisk generert beskrivelse">
            <a:extLst>
              <a:ext uri="{FF2B5EF4-FFF2-40B4-BE49-F238E27FC236}">
                <a16:creationId xmlns:a16="http://schemas.microsoft.com/office/drawing/2014/main" id="{A48E6882-4C73-2837-68CC-2CB795588A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4436" t="5492" r="5024" b="5492"/>
          <a:stretch/>
        </p:blipFill>
        <p:spPr>
          <a:xfrm>
            <a:off x="3139390" y="3406440"/>
            <a:ext cx="9758725" cy="729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40;p39" descr="Et bilde som inneholder tekst, tegning, skrivesaker, sketch&#10;&#10;Automatisk generert beskrivelse">
            <a:extLst>
              <a:ext uri="{FF2B5EF4-FFF2-40B4-BE49-F238E27FC236}">
                <a16:creationId xmlns:a16="http://schemas.microsoft.com/office/drawing/2014/main" id="{095DA095-4456-63FC-A6FA-767631BEAF6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284" t="6041" r="4381" b="6911"/>
          <a:stretch/>
        </p:blipFill>
        <p:spPr>
          <a:xfrm>
            <a:off x="25119215" y="3406440"/>
            <a:ext cx="9956751" cy="729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41;p39" descr="Et bilde som inneholder klær, person, Menneskeansikt, vegg&#10;&#10;Automatisk generert beskrivelse">
            <a:extLst>
              <a:ext uri="{FF2B5EF4-FFF2-40B4-BE49-F238E27FC236}">
                <a16:creationId xmlns:a16="http://schemas.microsoft.com/office/drawing/2014/main" id="{0CC7AEBE-3350-BE9E-26EA-478AA322443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3594" t="7683" r="3761" b="6663"/>
          <a:stretch/>
        </p:blipFill>
        <p:spPr>
          <a:xfrm>
            <a:off x="3139390" y="11079215"/>
            <a:ext cx="9758725" cy="685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342;p39" descr="Et bilde som inneholder Menneskeansikt, klær, person, smil&#10;&#10;Automatisk generert beskrivelse">
            <a:extLst>
              <a:ext uri="{FF2B5EF4-FFF2-40B4-BE49-F238E27FC236}">
                <a16:creationId xmlns:a16="http://schemas.microsoft.com/office/drawing/2014/main" id="{64AAF263-7655-C8C1-7B03-7A8E9A15264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5639" t="4164" r="7464" b="12369"/>
          <a:stretch/>
        </p:blipFill>
        <p:spPr>
          <a:xfrm>
            <a:off x="13279115" y="3406440"/>
            <a:ext cx="11459102" cy="1452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43;p39" descr="Et bilde som inneholder klær, person, sko, mann&#10;&#10;Automatisk generert beskrivelse">
            <a:extLst>
              <a:ext uri="{FF2B5EF4-FFF2-40B4-BE49-F238E27FC236}">
                <a16:creationId xmlns:a16="http://schemas.microsoft.com/office/drawing/2014/main" id="{8D831599-2B69-1875-1D14-6EF9A0C75CA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1543" t="5586" r="1407" b="5595"/>
          <a:stretch/>
        </p:blipFill>
        <p:spPr>
          <a:xfrm>
            <a:off x="25119216" y="11079215"/>
            <a:ext cx="9956751" cy="68569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65;p34">
            <a:extLst>
              <a:ext uri="{FF2B5EF4-FFF2-40B4-BE49-F238E27FC236}">
                <a16:creationId xmlns:a16="http://schemas.microsoft.com/office/drawing/2014/main" id="{27916139-F0B9-043F-0203-C71133DB0C6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39390" y="18835300"/>
            <a:ext cx="31936576" cy="102111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dirty="0"/>
              <a:t>Member meetings – Building inspection – Workshops – Group evolving and sharing – Changed mindset</a:t>
            </a:r>
            <a:endParaRPr sz="6000" b="0" dirty="0"/>
          </a:p>
        </p:txBody>
      </p:sp>
    </p:spTree>
    <p:extLst>
      <p:ext uri="{BB962C8B-B14F-4D97-AF65-F5344CB8AC3E}">
        <p14:creationId xmlns:p14="http://schemas.microsoft.com/office/powerpoint/2010/main" val="35556526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39;p39" descr="Et bilde som inneholder tekst, Post-it-lapp, håndskrift, Papirprodukt&#10;&#10;Automatisk generert beskrivelse">
            <a:extLst>
              <a:ext uri="{FF2B5EF4-FFF2-40B4-BE49-F238E27FC236}">
                <a16:creationId xmlns:a16="http://schemas.microsoft.com/office/drawing/2014/main" id="{A48E6882-4C73-2837-68CC-2CB795588A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4436" t="5492" r="5024" b="5492"/>
          <a:stretch/>
        </p:blipFill>
        <p:spPr>
          <a:xfrm>
            <a:off x="3139390" y="3406440"/>
            <a:ext cx="9758725" cy="729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40;p39" descr="Et bilde som inneholder tekst, tegning, skrivesaker, sketch&#10;&#10;Automatisk generert beskrivelse">
            <a:extLst>
              <a:ext uri="{FF2B5EF4-FFF2-40B4-BE49-F238E27FC236}">
                <a16:creationId xmlns:a16="http://schemas.microsoft.com/office/drawing/2014/main" id="{095DA095-4456-63FC-A6FA-767631BEAF6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284" t="6041" r="4381" b="6911"/>
          <a:stretch/>
        </p:blipFill>
        <p:spPr>
          <a:xfrm>
            <a:off x="25119215" y="3406440"/>
            <a:ext cx="9956751" cy="729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41;p39" descr="Et bilde som inneholder klær, person, Menneskeansikt, vegg&#10;&#10;Automatisk generert beskrivelse">
            <a:extLst>
              <a:ext uri="{FF2B5EF4-FFF2-40B4-BE49-F238E27FC236}">
                <a16:creationId xmlns:a16="http://schemas.microsoft.com/office/drawing/2014/main" id="{0CC7AEBE-3350-BE9E-26EA-478AA322443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3594" t="7683" r="3761" b="6663"/>
          <a:stretch/>
        </p:blipFill>
        <p:spPr>
          <a:xfrm>
            <a:off x="3139390" y="11079215"/>
            <a:ext cx="9758725" cy="685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342;p39" descr="Et bilde som inneholder Menneskeansikt, klær, person, smil&#10;&#10;Automatisk generert beskrivelse">
            <a:extLst>
              <a:ext uri="{FF2B5EF4-FFF2-40B4-BE49-F238E27FC236}">
                <a16:creationId xmlns:a16="http://schemas.microsoft.com/office/drawing/2014/main" id="{64AAF263-7655-C8C1-7B03-7A8E9A15264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5639" t="4164" r="7464" b="12369"/>
          <a:stretch/>
        </p:blipFill>
        <p:spPr>
          <a:xfrm>
            <a:off x="13279115" y="3406440"/>
            <a:ext cx="11459102" cy="1452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43;p39" descr="Et bilde som inneholder klær, person, sko, mann&#10;&#10;Automatisk generert beskrivelse">
            <a:extLst>
              <a:ext uri="{FF2B5EF4-FFF2-40B4-BE49-F238E27FC236}">
                <a16:creationId xmlns:a16="http://schemas.microsoft.com/office/drawing/2014/main" id="{8D831599-2B69-1875-1D14-6EF9A0C75CA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1543" t="5586" r="1407" b="5595"/>
          <a:stretch/>
        </p:blipFill>
        <p:spPr>
          <a:xfrm>
            <a:off x="25119216" y="11079215"/>
            <a:ext cx="9956751" cy="68569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65;p34">
            <a:extLst>
              <a:ext uri="{FF2B5EF4-FFF2-40B4-BE49-F238E27FC236}">
                <a16:creationId xmlns:a16="http://schemas.microsoft.com/office/drawing/2014/main" id="{27916139-F0B9-043F-0203-C71133DB0C6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39390" y="18835300"/>
            <a:ext cx="31936576" cy="102111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dirty="0"/>
              <a:t>Transforming an industry – Value chains – One building element at a time – Changed by the value chain</a:t>
            </a:r>
            <a:endParaRPr sz="6000" b="0" dirty="0"/>
          </a:p>
        </p:txBody>
      </p:sp>
    </p:spTree>
    <p:extLst>
      <p:ext uri="{BB962C8B-B14F-4D97-AF65-F5344CB8AC3E}">
        <p14:creationId xmlns:p14="http://schemas.microsoft.com/office/powerpoint/2010/main" val="7739633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39;p39" descr="Et bilde som inneholder tekst, Post-it-lapp, håndskrift, Papirprodukt&#10;&#10;Automatisk generert beskrivelse">
            <a:extLst>
              <a:ext uri="{FF2B5EF4-FFF2-40B4-BE49-F238E27FC236}">
                <a16:creationId xmlns:a16="http://schemas.microsoft.com/office/drawing/2014/main" id="{A48E6882-4C73-2837-68CC-2CB795588A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4436" t="5492" r="5024" b="5492"/>
          <a:stretch/>
        </p:blipFill>
        <p:spPr>
          <a:xfrm>
            <a:off x="3139390" y="3406440"/>
            <a:ext cx="9758725" cy="729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40;p39" descr="Et bilde som inneholder tekst, tegning, skrivesaker, sketch&#10;&#10;Automatisk generert beskrivelse">
            <a:extLst>
              <a:ext uri="{FF2B5EF4-FFF2-40B4-BE49-F238E27FC236}">
                <a16:creationId xmlns:a16="http://schemas.microsoft.com/office/drawing/2014/main" id="{095DA095-4456-63FC-A6FA-767631BEAF6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284" t="6041" r="4381" b="6911"/>
          <a:stretch/>
        </p:blipFill>
        <p:spPr>
          <a:xfrm>
            <a:off x="25119215" y="3406440"/>
            <a:ext cx="9956751" cy="729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41;p39" descr="Et bilde som inneholder klær, person, Menneskeansikt, vegg&#10;&#10;Automatisk generert beskrivelse">
            <a:extLst>
              <a:ext uri="{FF2B5EF4-FFF2-40B4-BE49-F238E27FC236}">
                <a16:creationId xmlns:a16="http://schemas.microsoft.com/office/drawing/2014/main" id="{0CC7AEBE-3350-BE9E-26EA-478AA322443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3594" t="7683" r="3761" b="6663"/>
          <a:stretch/>
        </p:blipFill>
        <p:spPr>
          <a:xfrm>
            <a:off x="3139390" y="11079215"/>
            <a:ext cx="9758725" cy="685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342;p39" descr="Et bilde som inneholder Menneskeansikt, klær, person, smil&#10;&#10;Automatisk generert beskrivelse">
            <a:extLst>
              <a:ext uri="{FF2B5EF4-FFF2-40B4-BE49-F238E27FC236}">
                <a16:creationId xmlns:a16="http://schemas.microsoft.com/office/drawing/2014/main" id="{64AAF263-7655-C8C1-7B03-7A8E9A15264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5639" t="4164" r="7464" b="12369"/>
          <a:stretch/>
        </p:blipFill>
        <p:spPr>
          <a:xfrm>
            <a:off x="13279115" y="3406440"/>
            <a:ext cx="11459102" cy="1452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43;p39" descr="Et bilde som inneholder klær, person, sko, mann&#10;&#10;Automatisk generert beskrivelse">
            <a:extLst>
              <a:ext uri="{FF2B5EF4-FFF2-40B4-BE49-F238E27FC236}">
                <a16:creationId xmlns:a16="http://schemas.microsoft.com/office/drawing/2014/main" id="{8D831599-2B69-1875-1D14-6EF9A0C75CA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1543" t="5586" r="1407" b="5595"/>
          <a:stretch/>
        </p:blipFill>
        <p:spPr>
          <a:xfrm>
            <a:off x="25119216" y="11079215"/>
            <a:ext cx="9956751" cy="685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48;p40">
            <a:extLst>
              <a:ext uri="{FF2B5EF4-FFF2-40B4-BE49-F238E27FC236}">
                <a16:creationId xmlns:a16="http://schemas.microsoft.com/office/drawing/2014/main" id="{86FB6AAB-FAC0-568F-8547-83E4890A349D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52516" y="3329828"/>
            <a:ext cx="33312300" cy="154987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65;p34">
            <a:extLst>
              <a:ext uri="{FF2B5EF4-FFF2-40B4-BE49-F238E27FC236}">
                <a16:creationId xmlns:a16="http://schemas.microsoft.com/office/drawing/2014/main" id="{5EEA1954-61A1-3DA0-4945-2620FAE5616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39390" y="18835300"/>
            <a:ext cx="31936576" cy="102111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dirty="0"/>
              <a:t>Circular value chain for a ventilation duct</a:t>
            </a:r>
            <a:endParaRPr sz="6000" b="0" dirty="0"/>
          </a:p>
        </p:txBody>
      </p:sp>
    </p:spTree>
    <p:extLst>
      <p:ext uri="{BB962C8B-B14F-4D97-AF65-F5344CB8AC3E}">
        <p14:creationId xmlns:p14="http://schemas.microsoft.com/office/powerpoint/2010/main" val="23534688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41" descr="Et bilde som inneholder person, innendørs&#10;&#10;Automatisk generert beskrivelse"/>
          <p:cNvPicPr preferRelativeResize="0"/>
          <p:nvPr/>
        </p:nvPicPr>
        <p:blipFill rotWithShape="1">
          <a:blip r:embed="rId3">
            <a:alphaModFix/>
          </a:blip>
          <a:srcRect l="2133"/>
          <a:stretch/>
        </p:blipFill>
        <p:spPr>
          <a:xfrm>
            <a:off x="9728085" y="30"/>
            <a:ext cx="26847921" cy="20574000"/>
          </a:xfrm>
          <a:custGeom>
            <a:avLst/>
            <a:gdLst/>
            <a:ahLst/>
            <a:cxnLst/>
            <a:rect l="l" t="t" r="r" b="b"/>
            <a:pathLst>
              <a:path w="8949307" h="6858000" extrusionOk="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7FEA2800-DE15-28B6-B40E-5C9F3CA6B7B5}"/>
              </a:ext>
            </a:extLst>
          </p:cNvPr>
          <p:cNvSpPr txBox="1">
            <a:spLocks/>
          </p:cNvSpPr>
          <p:nvPr/>
        </p:nvSpPr>
        <p:spPr>
          <a:xfrm>
            <a:off x="1874520" y="4922940"/>
            <a:ext cx="9841230" cy="4967399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1500" dirty="0" err="1">
                <a:latin typeface="Source Serif Pro" panose="02040603050405020204" pitchFamily="18" charset="0"/>
                <a:ea typeface="Source Serif Pro" panose="02040603050405020204" pitchFamily="18" charset="0"/>
              </a:rPr>
              <a:t>Kontiki</a:t>
            </a:r>
            <a:endParaRPr lang="en-US" sz="11500" dirty="0">
              <a:latin typeface="Source Serif Pro" panose="02040603050405020204" pitchFamily="18" charset="0"/>
              <a:ea typeface="Source Serif Pro" panose="02040603050405020204" pitchFamily="18" charset="0"/>
            </a:endParaRPr>
          </a:p>
          <a:p>
            <a:r>
              <a:rPr lang="en-US" sz="7200" dirty="0">
                <a:latin typeface="Source Serif Pro" panose="02040603050405020204" pitchFamily="18" charset="0"/>
                <a:ea typeface="Source Serif Pro" panose="02040603050405020204" pitchFamily="18" charset="0"/>
              </a:rPr>
              <a:t>- piloting the circular value chain of a ventilation duct </a:t>
            </a:r>
            <a:endParaRPr lang="en-US" sz="11500" dirty="0">
              <a:latin typeface="Source Serif Pro" panose="02040603050405020204" pitchFamily="18" charset="0"/>
              <a:ea typeface="Source Serif Pro" panose="02040603050405020204" pitchFamily="18" charset="0"/>
            </a:endParaRPr>
          </a:p>
        </p:txBody>
      </p:sp>
      <p:sp>
        <p:nvSpPr>
          <p:cNvPr id="3" name="Google Shape;266;p34">
            <a:extLst>
              <a:ext uri="{FF2B5EF4-FFF2-40B4-BE49-F238E27FC236}">
                <a16:creationId xmlns:a16="http://schemas.microsoft.com/office/drawing/2014/main" id="{FAFC892E-F4D1-7E15-963E-5CA2D084C55C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4" name="Google Shape;268;p34">
            <a:extLst>
              <a:ext uri="{FF2B5EF4-FFF2-40B4-BE49-F238E27FC236}">
                <a16:creationId xmlns:a16="http://schemas.microsoft.com/office/drawing/2014/main" id="{677E2144-2B6E-C959-C86E-81E7FDDFF2E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C5B9461C-EEC1-6DEC-48F5-B813A8CAE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532" y="2952388"/>
            <a:ext cx="31870968" cy="168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601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DB69444-8A56-B8F7-2B7B-DF56DF9024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9123" y="3083598"/>
            <a:ext cx="31539967" cy="1614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6315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pe 7">
            <a:extLst>
              <a:ext uri="{FF2B5EF4-FFF2-40B4-BE49-F238E27FC236}">
                <a16:creationId xmlns:a16="http://schemas.microsoft.com/office/drawing/2014/main" id="{B629A7F3-1EC0-30BC-814B-91EC36F6CA70}"/>
              </a:ext>
            </a:extLst>
          </p:cNvPr>
          <p:cNvGrpSpPr/>
          <p:nvPr/>
        </p:nvGrpSpPr>
        <p:grpSpPr>
          <a:xfrm>
            <a:off x="3028682" y="3009538"/>
            <a:ext cx="31870968" cy="16846872"/>
            <a:chOff x="3028682" y="3009538"/>
            <a:chExt cx="31870968" cy="16846872"/>
          </a:xfrm>
        </p:grpSpPr>
        <p:pic>
          <p:nvPicPr>
            <p:cNvPr id="6" name="Bilde 5">
              <a:extLst>
                <a:ext uri="{FF2B5EF4-FFF2-40B4-BE49-F238E27FC236}">
                  <a16:creationId xmlns:a16="http://schemas.microsoft.com/office/drawing/2014/main" id="{E6A8D281-5817-D910-8DEB-9383FA1AC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8682" y="3009538"/>
              <a:ext cx="31870968" cy="16846872"/>
            </a:xfrm>
            <a:prstGeom prst="rect">
              <a:avLst/>
            </a:prstGeom>
          </p:spPr>
        </p:pic>
        <p:pic>
          <p:nvPicPr>
            <p:cNvPr id="5" name="Bilde 4">
              <a:extLst>
                <a:ext uri="{FF2B5EF4-FFF2-40B4-BE49-F238E27FC236}">
                  <a16:creationId xmlns:a16="http://schemas.microsoft.com/office/drawing/2014/main" id="{1250C775-B557-4F42-9C7B-0234D2F26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7926" y="3148368"/>
              <a:ext cx="30891156" cy="16593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5162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93A1646-A993-F9DF-039A-8F79BBC0C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193" y="3140747"/>
            <a:ext cx="30283454" cy="1724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97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6;p34">
            <a:extLst>
              <a:ext uri="{FF2B5EF4-FFF2-40B4-BE49-F238E27FC236}">
                <a16:creationId xmlns:a16="http://schemas.microsoft.com/office/drawing/2014/main" id="{0B414CAD-C3D2-4771-A1CC-55EDC6D5A6F6}"/>
              </a:ext>
            </a:extLst>
          </p:cNvPr>
          <p:cNvSpPr txBox="1">
            <a:spLocks/>
          </p:cNvSpPr>
          <p:nvPr/>
        </p:nvSpPr>
        <p:spPr>
          <a:xfrm>
            <a:off x="32832180" y="717590"/>
            <a:ext cx="5522700" cy="205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533400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Source Sans 3"/>
              <a:buNone/>
              <a:defRPr sz="72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1pPr>
            <a:lvl2pPr marL="914400" marR="0" lvl="1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urce Sans 3"/>
              <a:buNone/>
              <a:defRPr sz="60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2pPr>
            <a:lvl3pPr marL="1371600" marR="0" lvl="2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Source Sans 3"/>
              <a:buNone/>
              <a:defRPr sz="54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3pPr>
            <a:lvl4pPr marL="1828800" marR="0" lvl="3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4pPr>
            <a:lvl5pPr marL="2286000" marR="0" lvl="4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5pPr>
            <a:lvl6pPr marL="2743200" marR="0" lvl="5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6pPr>
            <a:lvl7pPr marL="3200400" marR="0" lvl="6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7pPr>
            <a:lvl8pPr marL="3657600" marR="0" lvl="7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8pPr>
            <a:lvl9pPr marL="4114800" marR="0" lvl="8" indent="-5334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ans 3"/>
              <a:buNone/>
              <a:defRPr sz="4800" b="1" i="0" u="none" strike="noStrike" cap="none">
                <a:solidFill>
                  <a:schemeClr val="accent3"/>
                </a:solidFill>
                <a:latin typeface="Source Sans 3"/>
                <a:ea typeface="Source Sans 3"/>
                <a:cs typeface="Source Sans 3"/>
                <a:sym typeface="Source Sans 3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6000" b="0" dirty="0"/>
              <a:t>Circular Economy</a:t>
            </a:r>
          </a:p>
        </p:txBody>
      </p:sp>
      <p:pic>
        <p:nvPicPr>
          <p:cNvPr id="3" name="Google Shape;268;p34">
            <a:extLst>
              <a:ext uri="{FF2B5EF4-FFF2-40B4-BE49-F238E27FC236}">
                <a16:creationId xmlns:a16="http://schemas.microsoft.com/office/drawing/2014/main" id="{49A6F408-980C-8FB0-6986-72426CDCA5F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70308" y="717589"/>
            <a:ext cx="2061872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6CECA67-93E9-8B62-A036-105A26ABB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559" y="4297919"/>
            <a:ext cx="21443251" cy="1522345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DC7A614-0689-DBFB-105A-455E1E7CBA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 r="2443"/>
          <a:stretch/>
        </p:blipFill>
        <p:spPr>
          <a:xfrm>
            <a:off x="24018811" y="4374119"/>
            <a:ext cx="7162230" cy="7848361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C3C70B3-46FA-1564-1787-C3B8B0E645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 b="11103"/>
          <a:stretch/>
        </p:blipFill>
        <p:spPr>
          <a:xfrm>
            <a:off x="24080860" y="12527402"/>
            <a:ext cx="7359260" cy="681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23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3"/>
          <p:cNvSpPr txBox="1">
            <a:spLocks noGrp="1"/>
          </p:cNvSpPr>
          <p:nvPr>
            <p:ph type="ctrTitle"/>
          </p:nvPr>
        </p:nvSpPr>
        <p:spPr>
          <a:xfrm>
            <a:off x="2475150" y="10287000"/>
            <a:ext cx="27432000" cy="7162800"/>
          </a:xfrm>
          <a:prstGeom prst="rect">
            <a:avLst/>
          </a:prstGeom>
        </p:spPr>
        <p:txBody>
          <a:bodyPr spcFirstLastPara="1" wrap="square" lIns="274275" tIns="137100" rIns="274275" bIns="1371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b-NO" sz="12000" dirty="0" err="1"/>
              <a:t>Collaborate</a:t>
            </a:r>
            <a:r>
              <a:rPr lang="nb-NO" sz="12000" dirty="0"/>
              <a:t> </a:t>
            </a:r>
            <a:r>
              <a:rPr lang="nb-NO" sz="12000" dirty="0" err="1"/>
              <a:t>when</a:t>
            </a:r>
            <a:r>
              <a:rPr lang="nb-NO" sz="12000" dirty="0"/>
              <a:t> </a:t>
            </a:r>
            <a:r>
              <a:rPr lang="nb-NO" sz="12000" dirty="0" err="1"/>
              <a:t>you</a:t>
            </a:r>
            <a:r>
              <a:rPr lang="nb-NO" sz="12000" dirty="0"/>
              <a:t> </a:t>
            </a:r>
            <a:r>
              <a:rPr lang="nb-NO" sz="12000" dirty="0" err="1"/>
              <a:t>can</a:t>
            </a:r>
            <a:r>
              <a:rPr lang="nb-NO" sz="12000" dirty="0"/>
              <a:t> –</a:t>
            </a:r>
            <a:br>
              <a:rPr lang="nb-NO" sz="12000" dirty="0"/>
            </a:br>
            <a:br>
              <a:rPr lang="nb-NO" sz="12000" dirty="0"/>
            </a:br>
            <a:r>
              <a:rPr lang="nb-NO" sz="12000" dirty="0" err="1"/>
              <a:t>compete</a:t>
            </a:r>
            <a:r>
              <a:rPr lang="nb-NO" sz="12000" dirty="0"/>
              <a:t> </a:t>
            </a:r>
            <a:r>
              <a:rPr lang="nb-NO" sz="12000" dirty="0" err="1"/>
              <a:t>when</a:t>
            </a:r>
            <a:r>
              <a:rPr lang="nb-NO" sz="12000" dirty="0"/>
              <a:t> </a:t>
            </a:r>
            <a:r>
              <a:rPr lang="nb-NO" sz="12000" dirty="0" err="1"/>
              <a:t>you</a:t>
            </a:r>
            <a:r>
              <a:rPr lang="nb-NO" sz="12000" dirty="0"/>
              <a:t> must</a:t>
            </a:r>
            <a:endParaRPr sz="1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>
            <a:extLst>
              <a:ext uri="{FF2B5EF4-FFF2-40B4-BE49-F238E27FC236}">
                <a16:creationId xmlns:a16="http://schemas.microsoft.com/office/drawing/2014/main" id="{734DB2A6-F651-A32A-D4C5-06D3D30774A1}"/>
              </a:ext>
            </a:extLst>
          </p:cNvPr>
          <p:cNvSpPr txBox="1"/>
          <p:nvPr/>
        </p:nvSpPr>
        <p:spPr>
          <a:xfrm>
            <a:off x="10572750" y="7505688"/>
            <a:ext cx="154305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ctr" rtl="0">
              <a:spcBef>
                <a:spcPts val="0"/>
              </a:spcBef>
              <a:spcAft>
                <a:spcPts val="0"/>
              </a:spcAft>
            </a:pPr>
            <a:r>
              <a:rPr lang="nb-NO" sz="96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2018</a:t>
            </a:r>
          </a:p>
          <a:p>
            <a:pPr marL="304800" algn="ctr" rtl="0">
              <a:spcBef>
                <a:spcPts val="0"/>
              </a:spcBef>
              <a:spcAft>
                <a:spcPts val="0"/>
              </a:spcAft>
            </a:pPr>
            <a:endParaRPr lang="nb-NO" sz="9600" i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marL="304800" algn="ctr" rtl="0">
              <a:spcBef>
                <a:spcPts val="0"/>
              </a:spcBef>
              <a:spcAft>
                <a:spcPts val="0"/>
              </a:spcAft>
            </a:pPr>
            <a:r>
              <a:rPr lang="nb-NO" sz="9600" b="0" i="1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...and 16 </a:t>
            </a:r>
            <a:r>
              <a:rPr lang="nb-NO" sz="9600" b="0" i="1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entreprizes</a:t>
            </a:r>
            <a:endParaRPr lang="nb-NO" sz="9600" b="0" dirty="0">
              <a:solidFill>
                <a:schemeClr val="bg1"/>
              </a:solidFill>
              <a:effectLst/>
              <a:latin typeface="Source Sans Pro" panose="020B0503030403020204" pitchFamily="34" charset="0"/>
            </a:endParaRP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BEFF7C14-1652-4FE9-2342-1CE7AADA1159}"/>
              </a:ext>
            </a:extLst>
          </p:cNvPr>
          <p:cNvGrpSpPr/>
          <p:nvPr/>
        </p:nvGrpSpPr>
        <p:grpSpPr>
          <a:xfrm>
            <a:off x="30182542" y="1121687"/>
            <a:ext cx="18337975" cy="18330625"/>
            <a:chOff x="9119000" y="1121675"/>
            <a:chExt cx="18337975" cy="18330625"/>
          </a:xfrm>
        </p:grpSpPr>
        <p:pic>
          <p:nvPicPr>
            <p:cNvPr id="3" name="Google Shape;125;p30">
              <a:extLst>
                <a:ext uri="{FF2B5EF4-FFF2-40B4-BE49-F238E27FC236}">
                  <a16:creationId xmlns:a16="http://schemas.microsoft.com/office/drawing/2014/main" id="{CF25666D-0EE2-24C7-780B-54A6B49D3BC7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098609" y="8488771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26;p30">
              <a:extLst>
                <a:ext uri="{FF2B5EF4-FFF2-40B4-BE49-F238E27FC236}">
                  <a16:creationId xmlns:a16="http://schemas.microsoft.com/office/drawing/2014/main" id="{EBAB2E0E-5278-ADEC-D903-590061E391A8}"/>
                </a:ext>
              </a:extLst>
            </p:cNvPr>
            <p:cNvSpPr/>
            <p:nvPr/>
          </p:nvSpPr>
          <p:spPr>
            <a:xfrm>
              <a:off x="14336675" y="11752500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6" name="Google Shape;127;p30">
              <a:extLst>
                <a:ext uri="{FF2B5EF4-FFF2-40B4-BE49-F238E27FC236}">
                  <a16:creationId xmlns:a16="http://schemas.microsoft.com/office/drawing/2014/main" id="{3F2897C5-17C5-61BE-A527-7BA692BB5971}"/>
                </a:ext>
              </a:extLst>
            </p:cNvPr>
            <p:cNvSpPr/>
            <p:nvPr/>
          </p:nvSpPr>
          <p:spPr>
            <a:xfrm>
              <a:off x="11069725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8" name="Google Shape;128;p30">
              <a:extLst>
                <a:ext uri="{FF2B5EF4-FFF2-40B4-BE49-F238E27FC236}">
                  <a16:creationId xmlns:a16="http://schemas.microsoft.com/office/drawing/2014/main" id="{AE358E63-8EED-35A6-2F2F-955CB198D9E7}"/>
                </a:ext>
              </a:extLst>
            </p:cNvPr>
            <p:cNvSpPr/>
            <p:nvPr/>
          </p:nvSpPr>
          <p:spPr>
            <a:xfrm>
              <a:off x="17806450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9" name="Google Shape;129;p30">
              <a:extLst>
                <a:ext uri="{FF2B5EF4-FFF2-40B4-BE49-F238E27FC236}">
                  <a16:creationId xmlns:a16="http://schemas.microsoft.com/office/drawing/2014/main" id="{7C92B581-5ECB-251A-CB8B-10B2C5A598F1}"/>
                </a:ext>
              </a:extLst>
            </p:cNvPr>
            <p:cNvSpPr/>
            <p:nvPr/>
          </p:nvSpPr>
          <p:spPr>
            <a:xfrm>
              <a:off x="9119000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0" name="Google Shape;130;p30">
              <a:extLst>
                <a:ext uri="{FF2B5EF4-FFF2-40B4-BE49-F238E27FC236}">
                  <a16:creationId xmlns:a16="http://schemas.microsoft.com/office/drawing/2014/main" id="{4538DD2D-914A-D132-5825-713CC77D6FAF}"/>
                </a:ext>
              </a:extLst>
            </p:cNvPr>
            <p:cNvSpPr/>
            <p:nvPr/>
          </p:nvSpPr>
          <p:spPr>
            <a:xfrm>
              <a:off x="19757175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11" name="Google Shape;131;p30">
              <a:extLst>
                <a:ext uri="{FF2B5EF4-FFF2-40B4-BE49-F238E27FC236}">
                  <a16:creationId xmlns:a16="http://schemas.microsoft.com/office/drawing/2014/main" id="{16034FFB-C9E9-8BF2-909A-CF546B91F273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090700" y="2493262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32;p30">
              <a:extLst>
                <a:ext uri="{FF2B5EF4-FFF2-40B4-BE49-F238E27FC236}">
                  <a16:creationId xmlns:a16="http://schemas.microsoft.com/office/drawing/2014/main" id="{7E7AF260-FE7C-A6A0-E2B4-3721AECF6425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0827425" y="2503588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133;p30">
              <a:extLst>
                <a:ext uri="{FF2B5EF4-FFF2-40B4-BE49-F238E27FC236}">
                  <a16:creationId xmlns:a16="http://schemas.microsoft.com/office/drawing/2014/main" id="{2EFD223A-9C61-589D-A439-79AAEFC486E4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2139975" y="8987475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134;p30">
              <a:extLst>
                <a:ext uri="{FF2B5EF4-FFF2-40B4-BE49-F238E27FC236}">
                  <a16:creationId xmlns:a16="http://schemas.microsoft.com/office/drawing/2014/main" id="{F4DB14F2-16DB-2D4C-7559-DBF494C80F5D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2778150" y="9050575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35;p30">
              <a:extLst>
                <a:ext uri="{FF2B5EF4-FFF2-40B4-BE49-F238E27FC236}">
                  <a16:creationId xmlns:a16="http://schemas.microsoft.com/office/drawing/2014/main" id="{B8AEDAF1-63A4-E097-DB9C-0EE7D39F742C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7588438" y="13308745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422821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9E2FD66B-5EC2-2417-EA86-2BDA6B642AAF}"/>
              </a:ext>
            </a:extLst>
          </p:cNvPr>
          <p:cNvSpPr txBox="1"/>
          <p:nvPr/>
        </p:nvSpPr>
        <p:spPr>
          <a:xfrm>
            <a:off x="5200650" y="7163068"/>
            <a:ext cx="2617470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82600" algn="ctr" rtl="0" fontAlgn="base">
              <a:spcBef>
                <a:spcPts val="0"/>
              </a:spcBef>
              <a:spcAft>
                <a:spcPts val="0"/>
              </a:spcAft>
            </a:pP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High 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carbon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footprint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 </a:t>
            </a:r>
          </a:p>
          <a:p>
            <a:pPr marL="482600" algn="ctr" rtl="0" fontAlgn="base">
              <a:spcBef>
                <a:spcPts val="0"/>
              </a:spcBef>
              <a:spcAft>
                <a:spcPts val="0"/>
              </a:spcAft>
            </a:pPr>
            <a:endParaRPr lang="nb-NO" sz="8000" b="0" i="0" u="none" strike="noStrike" dirty="0">
              <a:solidFill>
                <a:schemeClr val="bg1"/>
              </a:solidFill>
              <a:effectLst/>
              <a:latin typeface="Source Sans Pro" panose="020B0503030403020204" pitchFamily="34" charset="0"/>
            </a:endParaRPr>
          </a:p>
          <a:p>
            <a:pPr marL="482600" algn="ctr" rtl="0" fontAlgn="base">
              <a:spcBef>
                <a:spcPts val="0"/>
              </a:spcBef>
              <a:spcAft>
                <a:spcPts val="0"/>
              </a:spcAft>
            </a:pP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Low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productivity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 </a:t>
            </a:r>
          </a:p>
          <a:p>
            <a:pPr marL="482600" algn="ctr" rtl="0" fontAlgn="base">
              <a:spcBef>
                <a:spcPts val="0"/>
              </a:spcBef>
              <a:spcAft>
                <a:spcPts val="0"/>
              </a:spcAft>
            </a:pPr>
            <a:endParaRPr lang="nb-NO" sz="8000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marL="482600" algn="ctr" rtl="0" fontAlgn="base">
              <a:spcBef>
                <a:spcPts val="0"/>
              </a:spcBef>
              <a:spcAft>
                <a:spcPts val="0"/>
              </a:spcAft>
            </a:pP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Behind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on</a:t>
            </a:r>
            <a:r>
              <a:rPr lang="nb-NO" sz="80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</a:t>
            </a:r>
            <a:r>
              <a:rPr lang="nb-NO" sz="80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igitalization</a:t>
            </a:r>
            <a:endParaRPr lang="nb-NO" sz="80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C4FE396B-4F53-F25A-BD92-D5358CF2AAE5}"/>
              </a:ext>
            </a:extLst>
          </p:cNvPr>
          <p:cNvGrpSpPr/>
          <p:nvPr/>
        </p:nvGrpSpPr>
        <p:grpSpPr>
          <a:xfrm>
            <a:off x="28778612" y="700325"/>
            <a:ext cx="18337975" cy="18330625"/>
            <a:chOff x="9119000" y="1121675"/>
            <a:chExt cx="18337975" cy="18330625"/>
          </a:xfrm>
        </p:grpSpPr>
        <p:pic>
          <p:nvPicPr>
            <p:cNvPr id="3" name="Google Shape;125;p30">
              <a:extLst>
                <a:ext uri="{FF2B5EF4-FFF2-40B4-BE49-F238E27FC236}">
                  <a16:creationId xmlns:a16="http://schemas.microsoft.com/office/drawing/2014/main" id="{2D05264E-2E1A-5EF6-A1E8-77BEC5BE044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098609" y="8488771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26;p30">
              <a:extLst>
                <a:ext uri="{FF2B5EF4-FFF2-40B4-BE49-F238E27FC236}">
                  <a16:creationId xmlns:a16="http://schemas.microsoft.com/office/drawing/2014/main" id="{DD4E7586-E884-2A99-3938-DB12DED60AAF}"/>
                </a:ext>
              </a:extLst>
            </p:cNvPr>
            <p:cNvSpPr/>
            <p:nvPr/>
          </p:nvSpPr>
          <p:spPr>
            <a:xfrm>
              <a:off x="14336675" y="11752500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9" name="Google Shape;127;p30">
              <a:extLst>
                <a:ext uri="{FF2B5EF4-FFF2-40B4-BE49-F238E27FC236}">
                  <a16:creationId xmlns:a16="http://schemas.microsoft.com/office/drawing/2014/main" id="{02222E82-C773-572E-D48F-7A0A48527799}"/>
                </a:ext>
              </a:extLst>
            </p:cNvPr>
            <p:cNvSpPr/>
            <p:nvPr/>
          </p:nvSpPr>
          <p:spPr>
            <a:xfrm>
              <a:off x="11069725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0" name="Google Shape;128;p30">
              <a:extLst>
                <a:ext uri="{FF2B5EF4-FFF2-40B4-BE49-F238E27FC236}">
                  <a16:creationId xmlns:a16="http://schemas.microsoft.com/office/drawing/2014/main" id="{DED3C73D-8135-60CC-A630-5C31E9EBEF60}"/>
                </a:ext>
              </a:extLst>
            </p:cNvPr>
            <p:cNvSpPr/>
            <p:nvPr/>
          </p:nvSpPr>
          <p:spPr>
            <a:xfrm>
              <a:off x="17806450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1" name="Google Shape;129;p30">
              <a:extLst>
                <a:ext uri="{FF2B5EF4-FFF2-40B4-BE49-F238E27FC236}">
                  <a16:creationId xmlns:a16="http://schemas.microsoft.com/office/drawing/2014/main" id="{D2C68807-E4E1-CF49-D123-8BA1FB9DC81D}"/>
                </a:ext>
              </a:extLst>
            </p:cNvPr>
            <p:cNvSpPr/>
            <p:nvPr/>
          </p:nvSpPr>
          <p:spPr>
            <a:xfrm>
              <a:off x="9119000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2" name="Google Shape;130;p30">
              <a:extLst>
                <a:ext uri="{FF2B5EF4-FFF2-40B4-BE49-F238E27FC236}">
                  <a16:creationId xmlns:a16="http://schemas.microsoft.com/office/drawing/2014/main" id="{C813844B-FEFB-55BA-F1CF-510145ABBC39}"/>
                </a:ext>
              </a:extLst>
            </p:cNvPr>
            <p:cNvSpPr/>
            <p:nvPr/>
          </p:nvSpPr>
          <p:spPr>
            <a:xfrm>
              <a:off x="19757175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13" name="Google Shape;131;p30">
              <a:extLst>
                <a:ext uri="{FF2B5EF4-FFF2-40B4-BE49-F238E27FC236}">
                  <a16:creationId xmlns:a16="http://schemas.microsoft.com/office/drawing/2014/main" id="{AD3010BC-1E3B-2C3B-B8BE-21B859D87EC5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090700" y="2493262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132;p30">
              <a:extLst>
                <a:ext uri="{FF2B5EF4-FFF2-40B4-BE49-F238E27FC236}">
                  <a16:creationId xmlns:a16="http://schemas.microsoft.com/office/drawing/2014/main" id="{688FEBA3-E1C7-72E8-6DB2-C95D2A26E1E5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0827425" y="2503588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33;p30">
              <a:extLst>
                <a:ext uri="{FF2B5EF4-FFF2-40B4-BE49-F238E27FC236}">
                  <a16:creationId xmlns:a16="http://schemas.microsoft.com/office/drawing/2014/main" id="{E8BD1DAF-6594-9E02-A49A-6E4D2BF542E3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2139975" y="8987475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34;p30">
              <a:extLst>
                <a:ext uri="{FF2B5EF4-FFF2-40B4-BE49-F238E27FC236}">
                  <a16:creationId xmlns:a16="http://schemas.microsoft.com/office/drawing/2014/main" id="{4D17BD15-4FC5-8408-E8AE-5307FA5C549A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2778150" y="9050575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35;p30">
              <a:extLst>
                <a:ext uri="{FF2B5EF4-FFF2-40B4-BE49-F238E27FC236}">
                  <a16:creationId xmlns:a16="http://schemas.microsoft.com/office/drawing/2014/main" id="{AE73B113-C1B1-2DDF-B35D-A6C4BC8A8FDA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7588438" y="13308745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0157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e 3">
            <a:extLst>
              <a:ext uri="{FF2B5EF4-FFF2-40B4-BE49-F238E27FC236}">
                <a16:creationId xmlns:a16="http://schemas.microsoft.com/office/drawing/2014/main" id="{4D39C719-022F-38EA-8F7B-B0F4911441CA}"/>
              </a:ext>
            </a:extLst>
          </p:cNvPr>
          <p:cNvGrpSpPr/>
          <p:nvPr/>
        </p:nvGrpSpPr>
        <p:grpSpPr>
          <a:xfrm>
            <a:off x="27315560" y="1603295"/>
            <a:ext cx="18337975" cy="18330625"/>
            <a:chOff x="9119000" y="1121675"/>
            <a:chExt cx="18337975" cy="18330625"/>
          </a:xfrm>
        </p:grpSpPr>
        <p:pic>
          <p:nvPicPr>
            <p:cNvPr id="125" name="Google Shape;125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098609" y="8488771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" name="Google Shape;126;p30"/>
            <p:cNvSpPr/>
            <p:nvPr/>
          </p:nvSpPr>
          <p:spPr>
            <a:xfrm>
              <a:off x="14336675" y="11752500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27" name="Google Shape;127;p30"/>
            <p:cNvSpPr/>
            <p:nvPr/>
          </p:nvSpPr>
          <p:spPr>
            <a:xfrm>
              <a:off x="11069725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28" name="Google Shape;128;p30"/>
            <p:cNvSpPr/>
            <p:nvPr/>
          </p:nvSpPr>
          <p:spPr>
            <a:xfrm>
              <a:off x="17806450" y="11216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29" name="Google Shape;129;p30"/>
            <p:cNvSpPr/>
            <p:nvPr/>
          </p:nvSpPr>
          <p:spPr>
            <a:xfrm>
              <a:off x="9119000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130" name="Google Shape;130;p30"/>
            <p:cNvSpPr/>
            <p:nvPr/>
          </p:nvSpPr>
          <p:spPr>
            <a:xfrm>
              <a:off x="19757175" y="7615875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131" name="Google Shape;131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090700" y="2493262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0827425" y="2503588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2139975" y="8987475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2778150" y="9050575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30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7588438" y="13308745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734DB2A6-F651-A32A-D4C5-06D3D30774A1}"/>
              </a:ext>
            </a:extLst>
          </p:cNvPr>
          <p:cNvSpPr txBox="1"/>
          <p:nvPr/>
        </p:nvSpPr>
        <p:spPr>
          <a:xfrm>
            <a:off x="10572750" y="7778621"/>
            <a:ext cx="154305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ctr" rtl="0">
              <a:spcBef>
                <a:spcPts val="0"/>
              </a:spcBef>
              <a:spcAft>
                <a:spcPts val="0"/>
              </a:spcAft>
            </a:pP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We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networks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enable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projects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to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solve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challenges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and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create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solutions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for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nb-NO" sz="8000" b="0" i="1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future</a:t>
            </a:r>
            <a:r>
              <a:rPr lang="nb-NO" sz="8000" b="0" i="1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nb-NO" sz="8000" b="0" dirty="0">
              <a:solidFill>
                <a:schemeClr val="bg1"/>
              </a:solidFill>
              <a:effectLst/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2534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e 39">
            <a:extLst>
              <a:ext uri="{FF2B5EF4-FFF2-40B4-BE49-F238E27FC236}">
                <a16:creationId xmlns:a16="http://schemas.microsoft.com/office/drawing/2014/main" id="{E93593FF-7C72-2601-D95F-0D79C0DD6E1C}"/>
              </a:ext>
            </a:extLst>
          </p:cNvPr>
          <p:cNvGrpSpPr/>
          <p:nvPr/>
        </p:nvGrpSpPr>
        <p:grpSpPr>
          <a:xfrm>
            <a:off x="9119012" y="1121687"/>
            <a:ext cx="18337975" cy="18330625"/>
            <a:chOff x="9119012" y="1121687"/>
            <a:chExt cx="18337975" cy="18330625"/>
          </a:xfrm>
        </p:grpSpPr>
        <p:pic>
          <p:nvPicPr>
            <p:cNvPr id="23" name="Google Shape;125;p30">
              <a:extLst>
                <a:ext uri="{FF2B5EF4-FFF2-40B4-BE49-F238E27FC236}">
                  <a16:creationId xmlns:a16="http://schemas.microsoft.com/office/drawing/2014/main" id="{DEE8F8EB-2CD6-A85A-C3A0-31202F49EF1D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7098621" y="8488783"/>
              <a:ext cx="2175902" cy="2558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Google Shape;126;p30">
              <a:extLst>
                <a:ext uri="{FF2B5EF4-FFF2-40B4-BE49-F238E27FC236}">
                  <a16:creationId xmlns:a16="http://schemas.microsoft.com/office/drawing/2014/main" id="{837CF623-609F-44B3-B475-78C776AB9C30}"/>
                </a:ext>
              </a:extLst>
            </p:cNvPr>
            <p:cNvSpPr/>
            <p:nvPr/>
          </p:nvSpPr>
          <p:spPr>
            <a:xfrm>
              <a:off x="14336687" y="11752512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b-NO" sz="4800" b="1" dirty="0" err="1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Academy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25" name="Google Shape;127;p30">
              <a:extLst>
                <a:ext uri="{FF2B5EF4-FFF2-40B4-BE49-F238E27FC236}">
                  <a16:creationId xmlns:a16="http://schemas.microsoft.com/office/drawing/2014/main" id="{0CAF0531-4EBE-BBFB-FD72-7382B221C2D9}"/>
                </a:ext>
              </a:extLst>
            </p:cNvPr>
            <p:cNvSpPr/>
            <p:nvPr/>
          </p:nvSpPr>
          <p:spPr>
            <a:xfrm>
              <a:off x="11069737" y="1121687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b-NO" sz="4800" b="1" dirty="0" err="1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Guvernment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26" name="Google Shape;128;p30">
              <a:extLst>
                <a:ext uri="{FF2B5EF4-FFF2-40B4-BE49-F238E27FC236}">
                  <a16:creationId xmlns:a16="http://schemas.microsoft.com/office/drawing/2014/main" id="{B805C0B5-1471-88E5-AE54-C6626F78F678}"/>
                </a:ext>
              </a:extLst>
            </p:cNvPr>
            <p:cNvSpPr/>
            <p:nvPr/>
          </p:nvSpPr>
          <p:spPr>
            <a:xfrm>
              <a:off x="17806462" y="1121687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Industry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27" name="Google Shape;129;p30">
              <a:extLst>
                <a:ext uri="{FF2B5EF4-FFF2-40B4-BE49-F238E27FC236}">
                  <a16:creationId xmlns:a16="http://schemas.microsoft.com/office/drawing/2014/main" id="{91B42BE0-5FC4-C905-D202-1F6B1B452B0B}"/>
                </a:ext>
              </a:extLst>
            </p:cNvPr>
            <p:cNvSpPr/>
            <p:nvPr/>
          </p:nvSpPr>
          <p:spPr>
            <a:xfrm>
              <a:off x="9119012" y="7615887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b-NO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Investors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sp>
          <p:nvSpPr>
            <p:cNvPr id="28" name="Google Shape;130;p30">
              <a:extLst>
                <a:ext uri="{FF2B5EF4-FFF2-40B4-BE49-F238E27FC236}">
                  <a16:creationId xmlns:a16="http://schemas.microsoft.com/office/drawing/2014/main" id="{BD3F8B5F-6EB9-1632-3CE8-C8449C3D0CC6}"/>
                </a:ext>
              </a:extLst>
            </p:cNvPr>
            <p:cNvSpPr/>
            <p:nvPr/>
          </p:nvSpPr>
          <p:spPr>
            <a:xfrm>
              <a:off x="19757187" y="7615887"/>
              <a:ext cx="7699800" cy="7699800"/>
            </a:xfrm>
            <a:prstGeom prst="ellipse">
              <a:avLst/>
            </a:prstGeom>
            <a:noFill/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Source Sans 3"/>
                  <a:ea typeface="Source Sans 3"/>
                  <a:cs typeface="Source Sans 3"/>
                  <a:sym typeface="Source Sans 3"/>
                </a:rPr>
                <a:t>Start-ups</a:t>
              </a:r>
              <a:endParaRPr sz="4800" b="1" dirty="0">
                <a:solidFill>
                  <a:schemeClr val="lt1"/>
                </a:solidFill>
                <a:latin typeface="Source Sans 3"/>
                <a:ea typeface="Source Sans 3"/>
                <a:cs typeface="Source Sans 3"/>
                <a:sym typeface="Source Sans 3"/>
              </a:endParaRPr>
            </a:p>
          </p:txBody>
        </p:sp>
        <p:pic>
          <p:nvPicPr>
            <p:cNvPr id="29" name="Google Shape;131;p30">
              <a:extLst>
                <a:ext uri="{FF2B5EF4-FFF2-40B4-BE49-F238E27FC236}">
                  <a16:creationId xmlns:a16="http://schemas.microsoft.com/office/drawing/2014/main" id="{08C8DA45-72F7-8CA6-1BE1-E432E1F6752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4090712" y="2493274"/>
              <a:ext cx="1657850" cy="1765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132;p30">
              <a:extLst>
                <a:ext uri="{FF2B5EF4-FFF2-40B4-BE49-F238E27FC236}">
                  <a16:creationId xmlns:a16="http://schemas.microsoft.com/office/drawing/2014/main" id="{261EEEA9-3C27-17A1-ED4E-1F368E2544A5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0827437" y="2503600"/>
              <a:ext cx="1657851" cy="1744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133;p30">
              <a:extLst>
                <a:ext uri="{FF2B5EF4-FFF2-40B4-BE49-F238E27FC236}">
                  <a16:creationId xmlns:a16="http://schemas.microsoft.com/office/drawing/2014/main" id="{D0A208A4-D3B4-80CF-148A-D62E95C6328C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2139987" y="8987487"/>
              <a:ext cx="1657849" cy="1700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134;p30">
              <a:extLst>
                <a:ext uri="{FF2B5EF4-FFF2-40B4-BE49-F238E27FC236}">
                  <a16:creationId xmlns:a16="http://schemas.microsoft.com/office/drawing/2014/main" id="{17642E3C-4411-C6E3-81DA-9EDE1D18EBB9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2778162" y="9050587"/>
              <a:ext cx="1657851" cy="1574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Google Shape;135;p30">
              <a:extLst>
                <a:ext uri="{FF2B5EF4-FFF2-40B4-BE49-F238E27FC236}">
                  <a16:creationId xmlns:a16="http://schemas.microsoft.com/office/drawing/2014/main" id="{109E13DC-6FC2-DF7D-0227-12EF674BB3EE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17588450" y="13308757"/>
              <a:ext cx="1196229" cy="157447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CECE">
            <a:alpha val="29800"/>
          </a:srgbClr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"/>
          <p:cNvSpPr/>
          <p:nvPr/>
        </p:nvSpPr>
        <p:spPr>
          <a:xfrm>
            <a:off x="1999450" y="3188050"/>
            <a:ext cx="34576500" cy="3606300"/>
          </a:xfrm>
          <a:prstGeom prst="rect">
            <a:avLst/>
          </a:prstGeom>
          <a:solidFill>
            <a:srgbClr val="002DBE">
              <a:alpha val="10000"/>
            </a:srgbClr>
          </a:solidFill>
          <a:ln>
            <a:noFill/>
          </a:ln>
        </p:spPr>
        <p:txBody>
          <a:bodyPr spcFirstLastPara="1" wrap="square" lIns="274275" tIns="137100" rIns="274275" bIns="1371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33"/>
          <p:cNvSpPr txBox="1">
            <a:spLocks noGrp="1"/>
          </p:cNvSpPr>
          <p:nvPr>
            <p:ph type="title"/>
          </p:nvPr>
        </p:nvSpPr>
        <p:spPr>
          <a:xfrm>
            <a:off x="2514600" y="1095375"/>
            <a:ext cx="31546800" cy="20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75" tIns="137100" rIns="274275" bIns="1371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200"/>
              <a:buFont typeface="Georgia"/>
              <a:buNone/>
            </a:pPr>
            <a:r>
              <a:rPr lang="en-US" dirty="0"/>
              <a:t>The cluster has over 90 members, and growing</a:t>
            </a:r>
            <a:endParaRPr dirty="0"/>
          </a:p>
        </p:txBody>
      </p:sp>
      <p:pic>
        <p:nvPicPr>
          <p:cNvPr id="157" name="Google Shape;157;p33" descr="Et bilde som inneholder Grafikk, grafisk design, skjermbilde, design&#10;&#10;Automatisk generert beskrivels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16501" y="4016692"/>
            <a:ext cx="4507590" cy="2253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33" descr="Et bilde som inneholder Grafikk, sort, skjermbilde, mørke&#10;&#10;Automatisk generert beskrivels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18931" y="3827137"/>
            <a:ext cx="5265792" cy="2632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3" descr="Et bilde som inneholder Grafikk, skjermbilde, sort, Font&#10;&#10;Automatisk generert beskrivels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8449" y="3703569"/>
            <a:ext cx="5150470" cy="2575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3" descr="Et bilde som inneholder skjermbilde, Grafikk, Font, design&#10;&#10;Automatisk generert beskrivels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936939" y="3775241"/>
            <a:ext cx="4734900" cy="2367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33" descr="Et bilde som inneholder skjermbilde, Grafikk, sort, mørke&#10;&#10;Automatisk generert beskrivels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354368" y="3834939"/>
            <a:ext cx="5273358" cy="2636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33" descr="Et bilde som inneholder Grafikk, skjermbilde, sort, Font&#10;&#10;Automatisk generert beskrivels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0805306" y="3614036"/>
            <a:ext cx="5255542" cy="2627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3" descr="Et bilde som inneholder Grafikk, sort, mørke, skjermbilde&#10;&#10;Automatisk generert beskrivels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0213707" y="3720208"/>
            <a:ext cx="5262428" cy="2631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3" descr="Et bilde som inneholder skjermbilde, Grafikk, sort, Font&#10;&#10;Automatisk generert beskrivelse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3173037" y="7148225"/>
            <a:ext cx="3707050" cy="185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33" descr="Et bilde som inneholder skjermbilde, Grafikk, sort, Font&#10;&#10;Automatisk generert beskrivelse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2599385" y="7108223"/>
            <a:ext cx="3707052" cy="1853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33" descr="Et bilde som inneholder skjermbilde, sort, Grafikk, mørke&#10;&#10;Automatisk generert beskrivelse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307855" y="7198638"/>
            <a:ext cx="4023774" cy="201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3" descr="Et bilde som inneholder skjermbilde, Grafikk, sort, Font&#10;&#10;Automatisk generert beskrivelse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27411875" y="7148225"/>
            <a:ext cx="3668350" cy="183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3" descr="Et bilde som inneholder skjermbilde, sort, Grafikk, mørke&#10;&#10;Automatisk generert beskrivelse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9253885" y="7099110"/>
            <a:ext cx="3743478" cy="187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3" descr="Et bilde som inneholder Grafikk, skjermbilde, logo, sirkel&#10;&#10;Automatisk generert beskrivelse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7865126" y="7197164"/>
            <a:ext cx="3994200" cy="1997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3" descr="Et bilde som inneholder skjermbilde, Grafikk, Font, sort&#10;&#10;Automatisk generert beskrivelse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5379799" y="7097886"/>
            <a:ext cx="3743500" cy="187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3" descr="Et bilde som inneholder Grafikk, Font, sort, skjermbilde&#10;&#10;Automatisk generert beskrivelse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468438" y="8961749"/>
            <a:ext cx="3361026" cy="168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3" descr="Et bilde som inneholder Grafikk, skjermbilde, sort, mørke&#10;&#10;Automatisk generert beskrivelse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151858" y="7148227"/>
            <a:ext cx="3994194" cy="1997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3" descr="Et bilde som inneholder Font, Grafikk, skjermbilde, sort&#10;&#10;Automatisk generert beskrivelse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5959174" y="7148223"/>
            <a:ext cx="4061700" cy="203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3" descr="Et bilde som inneholder sort, Grafikk, mørke, Font&#10;&#10;Automatisk generert beskrivelse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0423877" y="7148225"/>
            <a:ext cx="3795000" cy="189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3" descr="Et bilde som inneholder Grafikk, skjermbilde, Font, sort&#10;&#10;Automatisk generert beskrivelse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853949" y="8803464"/>
            <a:ext cx="3994200" cy="199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3" descr="Et bilde som inneholder sort, skjermbilde, Grafikk, Font&#10;&#10;Automatisk generert beskrivelse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958722" y="8976501"/>
            <a:ext cx="3787614" cy="1893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3" descr="Et bilde som inneholder skjermbilde, sort, mørke, Grafikk&#10;&#10;Automatisk generert beskrivelse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4504575" y="9058125"/>
            <a:ext cx="3572626" cy="178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3" descr="Et bilde som inneholder sort, Grafikk, mørke, Font&#10;&#10;Automatisk generert beskrivelse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29415462" y="9065010"/>
            <a:ext cx="3354642" cy="1677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3" descr="Et bilde som inneholder sort, mørke, Grafikk, Font&#10;&#10;Automatisk generert beskrivelse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21050600" y="9052101"/>
            <a:ext cx="3354650" cy="167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 descr="Et bilde som inneholder sort, Grafikk, skjermbilde, mørke&#10;&#10;Automatisk generert beskrivelse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8077204" y="9054522"/>
            <a:ext cx="3354668" cy="167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 descr="Et bilde som inneholder sort, Grafikk, Font, mørke&#10;&#10;Automatisk generert beskrivelse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8176513" y="8984441"/>
            <a:ext cx="3354650" cy="1677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 descr="Et bilde som inneholder skjermbilde, sort, Grafikk, Font&#10;&#10;Automatisk generert beskrivelse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23977377" y="9052098"/>
            <a:ext cx="3354644" cy="1677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3" descr="Et bilde som inneholder Grafikk, Font, sort, skjermbilde&#10;&#10;Automatisk generert beskrivelse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27035974" y="9180165"/>
            <a:ext cx="2842386" cy="1421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3" descr="Et bilde som inneholder skjermbilde, Font, Grafikk, sort&#10;&#10;Automatisk generert beskrivelse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32509068" y="9031477"/>
            <a:ext cx="3572632" cy="1786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3" descr="Et bilde som inneholder Grafikk, sirkel, sort, mørke&#10;&#10;Automatisk generert beskrivelse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9876601" y="12053896"/>
            <a:ext cx="3214804" cy="1607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3" descr="Et bilde som inneholder sort, mørke, Grafikk, Font&#10;&#10;Automatisk generert beskrivelse"/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32830248" y="10506775"/>
            <a:ext cx="2830150" cy="14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3" descr="Et bilde som inneholder sort, skjermbilde, mørke, Font&#10;&#10;Automatisk generert beskrivelse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20940963" y="10561293"/>
            <a:ext cx="3219306" cy="1609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3" descr="Et bilde som inneholder sort, mørke, Grafikk, design&#10;&#10;Automatisk generert beskrivelse"/>
          <p:cNvPicPr preferRelativeResize="0"/>
          <p:nvPr/>
        </p:nvPicPr>
        <p:blipFill rotWithShape="1">
          <a:blip r:embed="rId34">
            <a:alphaModFix/>
          </a:blip>
          <a:srcRect/>
          <a:stretch/>
        </p:blipFill>
        <p:spPr>
          <a:xfrm>
            <a:off x="10095169" y="10620420"/>
            <a:ext cx="3170346" cy="1585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3" descr="Et bilde som inneholder skjermbilde, sort, Grafikk, Font&#10;&#10;Automatisk generert beskrivelse"/>
          <p:cNvPicPr preferRelativeResize="0"/>
          <p:nvPr/>
        </p:nvPicPr>
        <p:blipFill rotWithShape="1">
          <a:blip r:embed="rId35">
            <a:alphaModFix/>
          </a:blip>
          <a:srcRect/>
          <a:stretch/>
        </p:blipFill>
        <p:spPr>
          <a:xfrm>
            <a:off x="23672576" y="10587312"/>
            <a:ext cx="2830150" cy="1415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3" descr="Et bilde som inneholder Grafikk, mørke, sort, skjermbilde&#10;&#10;Automatisk generert beskrivelse"/>
          <p:cNvPicPr preferRelativeResize="0"/>
          <p:nvPr/>
        </p:nvPicPr>
        <p:blipFill rotWithShape="1">
          <a:blip r:embed="rId36">
            <a:alphaModFix/>
          </a:blip>
          <a:srcRect/>
          <a:stretch/>
        </p:blipFill>
        <p:spPr>
          <a:xfrm>
            <a:off x="4854902" y="12088112"/>
            <a:ext cx="3077880" cy="153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3" descr="Et bilde som inneholder Grafikk, sort, skjermbilde, mørke&#10;&#10;Automatisk generert beskrivelse"/>
          <p:cNvPicPr preferRelativeResize="0"/>
          <p:nvPr/>
        </p:nvPicPr>
        <p:blipFill rotWithShape="1">
          <a:blip r:embed="rId37">
            <a:alphaModFix/>
          </a:blip>
          <a:srcRect/>
          <a:stretch/>
        </p:blipFill>
        <p:spPr>
          <a:xfrm>
            <a:off x="16821524" y="12116152"/>
            <a:ext cx="2965720" cy="1482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3" descr="Et bilde som inneholder sort, skjermbilde, mørke&#10;&#10;Automatisk generert beskrivelse"/>
          <p:cNvPicPr preferRelativeResize="0"/>
          <p:nvPr/>
        </p:nvPicPr>
        <p:blipFill rotWithShape="1">
          <a:blip r:embed="rId38">
            <a:alphaModFix/>
          </a:blip>
          <a:srcRect/>
          <a:stretch/>
        </p:blipFill>
        <p:spPr>
          <a:xfrm>
            <a:off x="16552100" y="10517948"/>
            <a:ext cx="3116510" cy="1558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3" descr="Et bilde som inneholder Grafikk, skjermbilde, Font, mørke&#10;&#10;Automatisk generert beskrivelse"/>
          <p:cNvPicPr preferRelativeResize="0"/>
          <p:nvPr/>
        </p:nvPicPr>
        <p:blipFill rotWithShape="1">
          <a:blip r:embed="rId39">
            <a:alphaModFix/>
          </a:blip>
          <a:srcRect/>
          <a:stretch/>
        </p:blipFill>
        <p:spPr>
          <a:xfrm>
            <a:off x="30487809" y="10583328"/>
            <a:ext cx="2577900" cy="1288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3" descr="Et bilde som inneholder sort, skjermbilde, mørke, design&#10;&#10;Automatisk generert beskrivelse"/>
          <p:cNvPicPr preferRelativeResize="0"/>
          <p:nvPr/>
        </p:nvPicPr>
        <p:blipFill rotWithShape="1">
          <a:blip r:embed="rId40">
            <a:alphaModFix/>
          </a:blip>
          <a:srcRect/>
          <a:stretch/>
        </p:blipFill>
        <p:spPr>
          <a:xfrm>
            <a:off x="4936449" y="10623661"/>
            <a:ext cx="3219600" cy="1609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3" descr="Et bilde som inneholder Grafikk, skjermbilde, Font, design&#10;&#10;Automatisk generert beskrivelse"/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>
            <a:off x="7614137" y="12066789"/>
            <a:ext cx="3163170" cy="1581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3" descr="Et bilde som inneholder Grafikk&#10;&#10;Automatisk generert beskrivelse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12885625" y="10844479"/>
            <a:ext cx="2089294" cy="1044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3" descr="Et bilde som inneholder sort, mørke, Grafikk, Font&#10;&#10;Automatisk generert beskrivelse"/>
          <p:cNvPicPr preferRelativeResize="0"/>
          <p:nvPr/>
        </p:nvPicPr>
        <p:blipFill rotWithShape="1">
          <a:blip r:embed="rId43">
            <a:alphaModFix/>
          </a:blip>
          <a:srcRect/>
          <a:stretch/>
        </p:blipFill>
        <p:spPr>
          <a:xfrm>
            <a:off x="14654223" y="12192825"/>
            <a:ext cx="2965724" cy="1482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3" descr="Et bilde som inneholder Grafikk, sort, mørke, design&#10;&#10;Automatisk generert beskrivelse"/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26151047" y="10522166"/>
            <a:ext cx="2855118" cy="1427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3" descr="Et bilde som inneholder Grafikk, sort, skjermbilde, mørke&#10;&#10;Automatisk generert beskrivelse"/>
          <p:cNvPicPr preferRelativeResize="0"/>
          <p:nvPr/>
        </p:nvPicPr>
        <p:blipFill rotWithShape="1">
          <a:blip r:embed="rId45">
            <a:alphaModFix/>
          </a:blip>
          <a:srcRect/>
          <a:stretch/>
        </p:blipFill>
        <p:spPr>
          <a:xfrm>
            <a:off x="2151848" y="10601365"/>
            <a:ext cx="3308826" cy="1654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3" descr="Et bilde som inneholder sort, skjermbilde, mørke, design&#10;&#10;Automatisk generert beskrivelse"/>
          <p:cNvPicPr preferRelativeResize="0"/>
          <p:nvPr/>
        </p:nvPicPr>
        <p:blipFill rotWithShape="1">
          <a:blip r:embed="rId46">
            <a:alphaModFix/>
          </a:blip>
          <a:srcRect/>
          <a:stretch/>
        </p:blipFill>
        <p:spPr>
          <a:xfrm>
            <a:off x="7644575" y="10717875"/>
            <a:ext cx="3102274" cy="1551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3" descr="Et bilde som inneholder skjermbilde, sort, Grafikk, mørke&#10;&#10;Automatisk generert beskrivelse"/>
          <p:cNvPicPr preferRelativeResize="0"/>
          <p:nvPr/>
        </p:nvPicPr>
        <p:blipFill rotWithShape="1">
          <a:blip r:embed="rId47">
            <a:alphaModFix/>
          </a:blip>
          <a:srcRect/>
          <a:stretch/>
        </p:blipFill>
        <p:spPr>
          <a:xfrm>
            <a:off x="19231425" y="12232347"/>
            <a:ext cx="2577900" cy="128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3" descr="Et bilde som inneholder sort, skjermbilde, Grafikk, mørke&#10;&#10;Automatisk generert beskrivelse"/>
          <p:cNvPicPr preferRelativeResize="0"/>
          <p:nvPr/>
        </p:nvPicPr>
        <p:blipFill rotWithShape="1">
          <a:blip r:embed="rId48">
            <a:alphaModFix/>
          </a:blip>
          <a:srcRect/>
          <a:stretch/>
        </p:blipFill>
        <p:spPr>
          <a:xfrm>
            <a:off x="12404614" y="12094783"/>
            <a:ext cx="3051324" cy="1525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3" descr="Et bilde som inneholder skjermbilde, Grafikk, design&#10;&#10;Automatisk generert beskrivelse"/>
          <p:cNvPicPr preferRelativeResize="0"/>
          <p:nvPr/>
        </p:nvPicPr>
        <p:blipFill rotWithShape="1">
          <a:blip r:embed="rId49">
            <a:alphaModFix/>
          </a:blip>
          <a:srcRect/>
          <a:stretch/>
        </p:blipFill>
        <p:spPr>
          <a:xfrm>
            <a:off x="14595047" y="10601372"/>
            <a:ext cx="2830142" cy="1415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3" descr="Et bilde som inneholder skjermbilde, sort, mørke, Grafikk&#10;&#10;Automatisk generert beskrivelse"/>
          <p:cNvPicPr preferRelativeResize="0"/>
          <p:nvPr/>
        </p:nvPicPr>
        <p:blipFill rotWithShape="1">
          <a:blip r:embed="rId50">
            <a:alphaModFix/>
          </a:blip>
          <a:srcRect/>
          <a:stretch/>
        </p:blipFill>
        <p:spPr>
          <a:xfrm>
            <a:off x="2280602" y="12094748"/>
            <a:ext cx="3051330" cy="1525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3" descr="Et bilde som inneholder skjermbilde, sirkel, Grafikk, mørke&#10;&#10;Automatisk generert beskrivelse"/>
          <p:cNvPicPr preferRelativeResize="0"/>
          <p:nvPr/>
        </p:nvPicPr>
        <p:blipFill rotWithShape="1">
          <a:blip r:embed="rId51">
            <a:alphaModFix/>
          </a:blip>
          <a:srcRect/>
          <a:stretch/>
        </p:blipFill>
        <p:spPr>
          <a:xfrm>
            <a:off x="28369701" y="10545350"/>
            <a:ext cx="2729792" cy="1364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3" descr="Et bilde som inneholder sort, skjermbilde, mørke, Grafikk&#10;&#10;Automatisk generert beskrivelse"/>
          <p:cNvPicPr preferRelativeResize="0"/>
          <p:nvPr/>
        </p:nvPicPr>
        <p:blipFill rotWithShape="1">
          <a:blip r:embed="rId52">
            <a:alphaModFix/>
          </a:blip>
          <a:srcRect/>
          <a:stretch/>
        </p:blipFill>
        <p:spPr>
          <a:xfrm>
            <a:off x="19107787" y="10683685"/>
            <a:ext cx="2729800" cy="1364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3" descr="Et bilde som inneholder skjermbilde, Grafikk, Font, sort&#10;&#10;Automatisk generert beskrivelse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23780366" y="12206423"/>
            <a:ext cx="2767720" cy="1383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3" descr="Et bilde som inneholder Grafikk, sort, skjermbilde, Font&#10;&#10;Automatisk generert beskrivelse"/>
          <p:cNvPicPr preferRelativeResize="0"/>
          <p:nvPr/>
        </p:nvPicPr>
        <p:blipFill rotWithShape="1">
          <a:blip r:embed="rId54">
            <a:alphaModFix/>
          </a:blip>
          <a:srcRect/>
          <a:stretch/>
        </p:blipFill>
        <p:spPr>
          <a:xfrm>
            <a:off x="12116491" y="13631742"/>
            <a:ext cx="2889070" cy="1444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3" descr="Et bilde som inneholder Grafikk, sort, design&#10;&#10;Automatisk generert beskrivelse"/>
          <p:cNvPicPr preferRelativeResize="0"/>
          <p:nvPr/>
        </p:nvPicPr>
        <p:blipFill rotWithShape="1">
          <a:blip r:embed="rId55">
            <a:alphaModFix/>
          </a:blip>
          <a:srcRect/>
          <a:stretch/>
        </p:blipFill>
        <p:spPr>
          <a:xfrm>
            <a:off x="31658123" y="7490950"/>
            <a:ext cx="2549724" cy="1274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3" descr="Et bilde som inneholder skjermbilde, sort, Grafikk, Font&#10;&#10;Automatisk generert beskrivelse"/>
          <p:cNvPicPr preferRelativeResize="0"/>
          <p:nvPr/>
        </p:nvPicPr>
        <p:blipFill rotWithShape="1">
          <a:blip r:embed="rId56">
            <a:alphaModFix/>
          </a:blip>
          <a:srcRect/>
          <a:stretch/>
        </p:blipFill>
        <p:spPr>
          <a:xfrm>
            <a:off x="27339738" y="12075235"/>
            <a:ext cx="3140314" cy="1570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3" descr="Et bilde som inneholder sort, Grafikk, skjermbilde, mørke&#10;&#10;Automatisk generert beskrivelse"/>
          <p:cNvPicPr preferRelativeResize="0"/>
          <p:nvPr/>
        </p:nvPicPr>
        <p:blipFill rotWithShape="1">
          <a:blip r:embed="rId57">
            <a:alphaModFix/>
          </a:blip>
          <a:srcRect/>
          <a:stretch/>
        </p:blipFill>
        <p:spPr>
          <a:xfrm>
            <a:off x="4696989" y="13706204"/>
            <a:ext cx="2770562" cy="138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3" descr="Et bilde som inneholder skjermbilde, Grafikk, design&#10;&#10;Automatisk generert beskrivelse"/>
          <p:cNvPicPr preferRelativeResize="0"/>
          <p:nvPr/>
        </p:nvPicPr>
        <p:blipFill rotWithShape="1">
          <a:blip r:embed="rId58">
            <a:alphaModFix/>
          </a:blip>
          <a:srcRect/>
          <a:stretch/>
        </p:blipFill>
        <p:spPr>
          <a:xfrm>
            <a:off x="25932783" y="12332215"/>
            <a:ext cx="2224872" cy="1112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3" descr="Et bilde som inneholder Grafikk, skjermbilde, Font, sort&#10;&#10;Automatisk generert beskrivelse"/>
          <p:cNvPicPr preferRelativeResize="0"/>
          <p:nvPr/>
        </p:nvPicPr>
        <p:blipFill rotWithShape="1">
          <a:blip r:embed="rId59">
            <a:alphaModFix/>
          </a:blip>
          <a:srcRect/>
          <a:stretch/>
        </p:blipFill>
        <p:spPr>
          <a:xfrm>
            <a:off x="2468450" y="13673706"/>
            <a:ext cx="2900530" cy="145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3" descr="Et bilde som inneholder sort, Grafikk, skjermbilde, mørke&#10;&#10;Automatisk generert beskrivelse"/>
          <p:cNvPicPr preferRelativeResize="0"/>
          <p:nvPr/>
        </p:nvPicPr>
        <p:blipFill rotWithShape="1">
          <a:blip r:embed="rId60">
            <a:alphaModFix/>
          </a:blip>
          <a:srcRect/>
          <a:stretch/>
        </p:blipFill>
        <p:spPr>
          <a:xfrm>
            <a:off x="9118093" y="13707961"/>
            <a:ext cx="2696100" cy="134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3" descr="Et bilde som inneholder Grafikk, sort, skjermbilde, Font&#10;&#10;Automatisk generert beskrivelse"/>
          <p:cNvPicPr preferRelativeResize="0"/>
          <p:nvPr/>
        </p:nvPicPr>
        <p:blipFill rotWithShape="1">
          <a:blip r:embed="rId61">
            <a:alphaModFix/>
          </a:blip>
          <a:srcRect/>
          <a:stretch/>
        </p:blipFill>
        <p:spPr>
          <a:xfrm>
            <a:off x="31378524" y="12116023"/>
            <a:ext cx="2889050" cy="1444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3" descr="Et bilde som inneholder mørke, Grafikk, sort, skjermbilde&#10;&#10;Automatisk generert beskrivelse"/>
          <p:cNvPicPr preferRelativeResize="0"/>
          <p:nvPr/>
        </p:nvPicPr>
        <p:blipFill rotWithShape="1">
          <a:blip r:embed="rId62">
            <a:alphaModFix/>
          </a:blip>
          <a:srcRect/>
          <a:stretch/>
        </p:blipFill>
        <p:spPr>
          <a:xfrm>
            <a:off x="29642774" y="7310750"/>
            <a:ext cx="2965726" cy="1482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3" descr="Et bilde som inneholder Grafikk, Font, sort, mørke&#10;&#10;Automatisk generert beskrivelse"/>
          <p:cNvPicPr preferRelativeResize="0"/>
          <p:nvPr/>
        </p:nvPicPr>
        <p:blipFill rotWithShape="1">
          <a:blip r:embed="rId63">
            <a:alphaModFix/>
          </a:blip>
          <a:srcRect/>
          <a:stretch/>
        </p:blipFill>
        <p:spPr>
          <a:xfrm>
            <a:off x="29342200" y="12002563"/>
            <a:ext cx="2900524" cy="1450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3" descr="Et bilde som inneholder sort, Font, Grafikk, skjermbilde&#10;&#10;Automatisk generert beskrivelse"/>
          <p:cNvPicPr preferRelativeResize="0"/>
          <p:nvPr/>
        </p:nvPicPr>
        <p:blipFill rotWithShape="1">
          <a:blip r:embed="rId64">
            <a:alphaModFix/>
          </a:blip>
          <a:srcRect/>
          <a:stretch/>
        </p:blipFill>
        <p:spPr>
          <a:xfrm>
            <a:off x="22071450" y="13449161"/>
            <a:ext cx="3077874" cy="1538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3" descr="Et bilde som inneholder sort, Grafikk, skjermbilde, mørke&#10;&#10;Automatisk generert beskrivelse"/>
          <p:cNvPicPr preferRelativeResize="0"/>
          <p:nvPr/>
        </p:nvPicPr>
        <p:blipFill rotWithShape="1">
          <a:blip r:embed="rId65">
            <a:alphaModFix/>
          </a:blip>
          <a:srcRect/>
          <a:stretch/>
        </p:blipFill>
        <p:spPr>
          <a:xfrm>
            <a:off x="19091061" y="13415079"/>
            <a:ext cx="3522996" cy="1761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3" descr="Et bilde som inneholder skjermbilde, Grafikk, mørke&#10;&#10;Automatisk generert beskrivelse"/>
          <p:cNvPicPr preferRelativeResize="0"/>
          <p:nvPr/>
        </p:nvPicPr>
        <p:blipFill rotWithShape="1">
          <a:blip r:embed="rId66">
            <a:alphaModFix/>
          </a:blip>
          <a:srcRect/>
          <a:stretch/>
        </p:blipFill>
        <p:spPr>
          <a:xfrm>
            <a:off x="33132337" y="7429014"/>
            <a:ext cx="3102276" cy="1551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3" descr="Et bilde som inneholder skjermbilde, sort, design&#10;&#10;Automatisk generert beskrivelse"/>
          <p:cNvPicPr preferRelativeResize="0"/>
          <p:nvPr/>
        </p:nvPicPr>
        <p:blipFill rotWithShape="1">
          <a:blip r:embed="rId67">
            <a:alphaModFix/>
          </a:blip>
          <a:srcRect/>
          <a:stretch/>
        </p:blipFill>
        <p:spPr>
          <a:xfrm>
            <a:off x="14299324" y="13516206"/>
            <a:ext cx="2809694" cy="140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3" descr="Et bilde som inneholder Grafikk, sort, skjermbilde, mørke&#10;&#10;Automatisk generert beskrivelse"/>
          <p:cNvPicPr preferRelativeResize="0"/>
          <p:nvPr/>
        </p:nvPicPr>
        <p:blipFill rotWithShape="1">
          <a:blip r:embed="rId68">
            <a:alphaModFix/>
          </a:blip>
          <a:srcRect/>
          <a:stretch/>
        </p:blipFill>
        <p:spPr>
          <a:xfrm>
            <a:off x="16248150" y="13643670"/>
            <a:ext cx="2953078" cy="147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3" descr="Et bilde som inneholder skjermbilde, Grafikk, Font, sort&#10;&#10;Automatisk generert beskrivelse"/>
          <p:cNvPicPr preferRelativeResize="0"/>
          <p:nvPr/>
        </p:nvPicPr>
        <p:blipFill rotWithShape="1">
          <a:blip r:embed="rId69">
            <a:alphaModFix/>
          </a:blip>
          <a:srcRect/>
          <a:stretch/>
        </p:blipFill>
        <p:spPr>
          <a:xfrm>
            <a:off x="21496874" y="12164250"/>
            <a:ext cx="2696090" cy="1348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3" descr="Et bilde som inneholder sort, Grafikk, mørke, skjermbilde&#10;&#10;Automatisk generert beskrivelse"/>
          <p:cNvPicPr preferRelativeResize="0"/>
          <p:nvPr/>
        </p:nvPicPr>
        <p:blipFill rotWithShape="1">
          <a:blip r:embed="rId70">
            <a:alphaModFix/>
          </a:blip>
          <a:srcRect/>
          <a:stretch/>
        </p:blipFill>
        <p:spPr>
          <a:xfrm>
            <a:off x="33420799" y="12172562"/>
            <a:ext cx="2830150" cy="14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3" descr="Et bilde som inneholder sort, skjermbilde, mørke, Grafikk&#10;&#10;Automatisk generert beskrivelse"/>
          <p:cNvPicPr preferRelativeResize="0"/>
          <p:nvPr/>
        </p:nvPicPr>
        <p:blipFill rotWithShape="1">
          <a:blip r:embed="rId71">
            <a:alphaModFix/>
          </a:blip>
          <a:srcRect/>
          <a:stretch/>
        </p:blipFill>
        <p:spPr>
          <a:xfrm>
            <a:off x="6660509" y="13686506"/>
            <a:ext cx="2849314" cy="1424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3" descr="Et bilde som inneholder skjermbilde, Grafikk, mørke, Font&#10;&#10;Automatisk generert beskrivelse"/>
          <p:cNvPicPr preferRelativeResize="0"/>
          <p:nvPr/>
        </p:nvPicPr>
        <p:blipFill rotWithShape="1">
          <a:blip r:embed="rId72">
            <a:alphaModFix/>
          </a:blip>
          <a:srcRect/>
          <a:stretch/>
        </p:blipFill>
        <p:spPr>
          <a:xfrm>
            <a:off x="24338220" y="14862507"/>
            <a:ext cx="3083516" cy="1541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3" descr="Et bilde som inneholder sort, Grafikk, Font, skjermbilde&#10;&#10;Automatisk generert beskrivelse"/>
          <p:cNvPicPr preferRelativeResize="0"/>
          <p:nvPr/>
        </p:nvPicPr>
        <p:blipFill rotWithShape="1">
          <a:blip r:embed="rId73">
            <a:alphaModFix/>
          </a:blip>
          <a:srcRect/>
          <a:stretch/>
        </p:blipFill>
        <p:spPr>
          <a:xfrm>
            <a:off x="3989546" y="15035109"/>
            <a:ext cx="2774200" cy="1387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3" descr="Et bilde som inneholder skjermbilde, Grafikk, sort, Font&#10;&#10;Automatisk generert beskrivelse"/>
          <p:cNvPicPr preferRelativeResize="0"/>
          <p:nvPr/>
        </p:nvPicPr>
        <p:blipFill rotWithShape="1">
          <a:blip r:embed="rId74">
            <a:alphaModFix/>
          </a:blip>
          <a:srcRect/>
          <a:stretch/>
        </p:blipFill>
        <p:spPr>
          <a:xfrm>
            <a:off x="27613211" y="13337104"/>
            <a:ext cx="3496090" cy="174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3" descr="Et bilde som inneholder Grafikk, sort, skjermbilde, Font&#10;&#10;Automatisk generert beskrivelse"/>
          <p:cNvPicPr preferRelativeResize="0"/>
          <p:nvPr/>
        </p:nvPicPr>
        <p:blipFill rotWithShape="1">
          <a:blip r:embed="rId75">
            <a:alphaModFix/>
          </a:blip>
          <a:srcRect/>
          <a:stretch/>
        </p:blipFill>
        <p:spPr>
          <a:xfrm>
            <a:off x="10475719" y="14756245"/>
            <a:ext cx="3508588" cy="1754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3" descr="Et bilde som inneholder tekst, Font, Grafikk, sort&#10;&#10;Automatisk generert beskrivelse"/>
          <p:cNvPicPr preferRelativeResize="0"/>
          <p:nvPr/>
        </p:nvPicPr>
        <p:blipFill rotWithShape="1">
          <a:blip r:embed="rId76">
            <a:alphaModFix/>
          </a:blip>
          <a:srcRect/>
          <a:stretch/>
        </p:blipFill>
        <p:spPr>
          <a:xfrm>
            <a:off x="8432519" y="15037019"/>
            <a:ext cx="2385448" cy="1192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3" descr="Et bilde som inneholder Grafikk, Font, skjermbilde, sort&#10;&#10;Automatisk generert beskrivelse"/>
          <p:cNvPicPr preferRelativeResize="0"/>
          <p:nvPr/>
        </p:nvPicPr>
        <p:blipFill rotWithShape="1">
          <a:blip r:embed="rId77">
            <a:alphaModFix/>
          </a:blip>
          <a:srcRect/>
          <a:stretch/>
        </p:blipFill>
        <p:spPr>
          <a:xfrm>
            <a:off x="32213284" y="13524684"/>
            <a:ext cx="2806030" cy="1403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3" descr="Et bilde som inneholder mørke, sort, Grafikk, skjermbilde&#10;&#10;Automatisk generert beskrivelse"/>
          <p:cNvPicPr preferRelativeResize="0"/>
          <p:nvPr/>
        </p:nvPicPr>
        <p:blipFill rotWithShape="1">
          <a:blip r:embed="rId78">
            <a:alphaModFix/>
          </a:blip>
          <a:srcRect/>
          <a:stretch/>
        </p:blipFill>
        <p:spPr>
          <a:xfrm>
            <a:off x="19863455" y="15169098"/>
            <a:ext cx="2409800" cy="12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3" descr="Et bilde som inneholder Font, Grafikk, skjermbilde, sort&#10;&#10;Automatisk generert beskrivelse"/>
          <p:cNvPicPr preferRelativeResize="0"/>
          <p:nvPr/>
        </p:nvPicPr>
        <p:blipFill rotWithShape="1">
          <a:blip r:embed="rId79">
            <a:alphaModFix/>
          </a:blip>
          <a:srcRect/>
          <a:stretch/>
        </p:blipFill>
        <p:spPr>
          <a:xfrm>
            <a:off x="24896725" y="13370025"/>
            <a:ext cx="3394400" cy="1697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3" descr="Et bilde som inneholder skjermbilde, sort, mørke, sirkel&#10;&#10;Automatisk generert beskrivelse"/>
          <p:cNvPicPr preferRelativeResize="0"/>
          <p:nvPr/>
        </p:nvPicPr>
        <p:blipFill rotWithShape="1">
          <a:blip r:embed="rId80">
            <a:alphaModFix/>
          </a:blip>
          <a:srcRect/>
          <a:stretch/>
        </p:blipFill>
        <p:spPr>
          <a:xfrm>
            <a:off x="21978963" y="14991082"/>
            <a:ext cx="2882136" cy="144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3" descr="Et bilde som inneholder skjermbilde, Grafikk, Font, sort&#10;&#10;Automatisk generert beskrivelse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6306655" y="15094416"/>
            <a:ext cx="2483366" cy="1241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3" descr="Et bilde som inneholder skjermbilde, Font, Grafikk, sort&#10;&#10;Automatisk generert beskrivelse"/>
          <p:cNvPicPr preferRelativeResize="0"/>
          <p:nvPr/>
        </p:nvPicPr>
        <p:blipFill rotWithShape="1">
          <a:blip r:embed="rId81">
            <a:alphaModFix/>
          </a:blip>
          <a:srcRect/>
          <a:stretch/>
        </p:blipFill>
        <p:spPr>
          <a:xfrm>
            <a:off x="17013535" y="15024382"/>
            <a:ext cx="2988660" cy="149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3" descr="Et bilde som inneholder sort, mørke&#10;&#10;Automatisk generert beskrivelse"/>
          <p:cNvPicPr preferRelativeResize="0"/>
          <p:nvPr/>
        </p:nvPicPr>
        <p:blipFill rotWithShape="1">
          <a:blip r:embed="rId82">
            <a:alphaModFix/>
          </a:blip>
          <a:srcRect/>
          <a:stretch/>
        </p:blipFill>
        <p:spPr>
          <a:xfrm>
            <a:off x="2151851" y="15066986"/>
            <a:ext cx="2760250" cy="1380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3" descr="Et bilde som inneholder sort, mørke, skjermbilde, Grafikk&#10;&#10;Automatisk generert beskrivelse"/>
          <p:cNvPicPr preferRelativeResize="0"/>
          <p:nvPr/>
        </p:nvPicPr>
        <p:blipFill rotWithShape="1">
          <a:blip r:embed="rId83">
            <a:alphaModFix/>
          </a:blip>
          <a:srcRect/>
          <a:stretch/>
        </p:blipFill>
        <p:spPr>
          <a:xfrm>
            <a:off x="13299405" y="14998194"/>
            <a:ext cx="2635372" cy="1317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3" descr="Et bilde som inneholder skjermbilde, sort, mørke, design&#10;&#10;Automatisk generert beskrivelse"/>
          <p:cNvPicPr preferRelativeResize="0"/>
          <p:nvPr/>
        </p:nvPicPr>
        <p:blipFill rotWithShape="1">
          <a:blip r:embed="rId84">
            <a:alphaModFix/>
          </a:blip>
          <a:srcRect/>
          <a:stretch/>
        </p:blipFill>
        <p:spPr>
          <a:xfrm>
            <a:off x="29700500" y="13372279"/>
            <a:ext cx="3373872" cy="168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3" descr="Et bilde som inneholder Grafikk, design&#10;&#10;Automatisk generert beskrivelse"/>
          <p:cNvPicPr preferRelativeResize="0"/>
          <p:nvPr/>
        </p:nvPicPr>
        <p:blipFill rotWithShape="1">
          <a:blip r:embed="rId85">
            <a:alphaModFix/>
          </a:blip>
          <a:srcRect/>
          <a:stretch/>
        </p:blipFill>
        <p:spPr>
          <a:xfrm>
            <a:off x="14868981" y="14979640"/>
            <a:ext cx="2727776" cy="1363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3" descr="Et bilde som inneholder sort, mørke, Grafikk, Font&#10;&#10;Automatisk generert beskrivelse"/>
          <p:cNvPicPr preferRelativeResize="0"/>
          <p:nvPr/>
        </p:nvPicPr>
        <p:blipFill rotWithShape="1">
          <a:blip r:embed="rId86">
            <a:alphaModFix/>
          </a:blip>
          <a:srcRect/>
          <a:stretch/>
        </p:blipFill>
        <p:spPr>
          <a:xfrm>
            <a:off x="16248140" y="16545835"/>
            <a:ext cx="2538984" cy="1269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3" descr="Et bilde som inneholder skjermbilde, Grafikk, Font, sort&#10;&#10;Automatisk generert beskrivelse"/>
          <p:cNvPicPr preferRelativeResize="0"/>
          <p:nvPr/>
        </p:nvPicPr>
        <p:blipFill rotWithShape="1">
          <a:blip r:embed="rId87">
            <a:alphaModFix/>
          </a:blip>
          <a:srcRect/>
          <a:stretch/>
        </p:blipFill>
        <p:spPr>
          <a:xfrm>
            <a:off x="29890900" y="14858753"/>
            <a:ext cx="3234400" cy="16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3" descr="Et bilde som inneholder skjermbilde, sort, Grafikk, Font&#10;&#10;Automatisk generert beskrivelse"/>
          <p:cNvPicPr preferRelativeResize="0"/>
          <p:nvPr/>
        </p:nvPicPr>
        <p:blipFill rotWithShape="1">
          <a:blip r:embed="rId88">
            <a:alphaModFix/>
          </a:blip>
          <a:srcRect/>
          <a:stretch/>
        </p:blipFill>
        <p:spPr>
          <a:xfrm>
            <a:off x="24053570" y="16434878"/>
            <a:ext cx="2976650" cy="14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3" descr="Et bilde som inneholder Grafikk, sort, skjermbilde, Font&#10;&#10;Automatisk generert beskrivelse"/>
          <p:cNvPicPr preferRelativeResize="0"/>
          <p:nvPr/>
        </p:nvPicPr>
        <p:blipFill rotWithShape="1">
          <a:blip r:embed="rId89">
            <a:alphaModFix/>
          </a:blip>
          <a:srcRect/>
          <a:stretch/>
        </p:blipFill>
        <p:spPr>
          <a:xfrm>
            <a:off x="10837028" y="16502413"/>
            <a:ext cx="2968706" cy="1484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3" descr="Et bilde som inneholder Grafikk, skjermbilde, sort, Font&#10;&#10;Automatisk generert beskrivelse"/>
          <p:cNvPicPr preferRelativeResize="0"/>
          <p:nvPr/>
        </p:nvPicPr>
        <p:blipFill rotWithShape="1">
          <a:blip r:embed="rId90">
            <a:alphaModFix/>
          </a:blip>
          <a:srcRect/>
          <a:stretch/>
        </p:blipFill>
        <p:spPr>
          <a:xfrm>
            <a:off x="6132010" y="16376235"/>
            <a:ext cx="3296722" cy="1648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3" descr="Et bilde som inneholder sort, skjermbilde, Grafikk, mørke&#10;&#10;Automatisk generert beskrivelse"/>
          <p:cNvPicPr preferRelativeResize="0"/>
          <p:nvPr/>
        </p:nvPicPr>
        <p:blipFill rotWithShape="1">
          <a:blip r:embed="rId91">
            <a:alphaModFix/>
          </a:blip>
          <a:srcRect/>
          <a:stretch/>
        </p:blipFill>
        <p:spPr>
          <a:xfrm>
            <a:off x="13138250" y="16361045"/>
            <a:ext cx="3658516" cy="182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3" descr="Et bilde som inneholder Grafikk, sort, Font, skjermbilde&#10;&#10;Automatisk generert beskrivelse"/>
          <p:cNvPicPr preferRelativeResize="0"/>
          <p:nvPr/>
        </p:nvPicPr>
        <p:blipFill rotWithShape="1">
          <a:blip r:embed="rId92">
            <a:alphaModFix/>
          </a:blip>
          <a:srcRect/>
          <a:stretch/>
        </p:blipFill>
        <p:spPr>
          <a:xfrm>
            <a:off x="21659349" y="16496896"/>
            <a:ext cx="2565170" cy="1282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3" descr="Et bilde som inneholder sort, mørke, Grafikk, håndskrift&#10;&#10;Automatisk generert beskrivelse"/>
          <p:cNvPicPr preferRelativeResize="0"/>
          <p:nvPr/>
        </p:nvPicPr>
        <p:blipFill rotWithShape="1">
          <a:blip r:embed="rId93">
            <a:alphaModFix/>
          </a:blip>
          <a:srcRect/>
          <a:stretch/>
        </p:blipFill>
        <p:spPr>
          <a:xfrm>
            <a:off x="27096760" y="14978238"/>
            <a:ext cx="3037224" cy="1518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3" descr="Et bilde som inneholder Grafikk, Font, skjermbilde, sort&#10;&#10;Automatisk generert beskrivelse"/>
          <p:cNvPicPr preferRelativeResize="0"/>
          <p:nvPr/>
        </p:nvPicPr>
        <p:blipFill rotWithShape="1">
          <a:blip r:embed="rId94">
            <a:alphaModFix/>
          </a:blip>
          <a:srcRect/>
          <a:stretch/>
        </p:blipFill>
        <p:spPr>
          <a:xfrm>
            <a:off x="3811907" y="16465712"/>
            <a:ext cx="3028054" cy="1514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3" descr="Et bilde som inneholder Grafikk, skjermbilde, mørke, sort&#10;&#10;Automatisk generert beskrivelse"/>
          <p:cNvPicPr preferRelativeResize="0"/>
          <p:nvPr/>
        </p:nvPicPr>
        <p:blipFill rotWithShape="1">
          <a:blip r:embed="rId95">
            <a:alphaModFix/>
          </a:blip>
          <a:srcRect/>
          <a:stretch/>
        </p:blipFill>
        <p:spPr>
          <a:xfrm>
            <a:off x="8637633" y="16452419"/>
            <a:ext cx="2802804" cy="1401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3" descr="Et bilde som inneholder skjermbilde, sort, Grafikk, mørke&#10;&#10;Automatisk generert beskrivelse"/>
          <p:cNvPicPr preferRelativeResize="0"/>
          <p:nvPr/>
        </p:nvPicPr>
        <p:blipFill rotWithShape="1">
          <a:blip r:embed="rId96">
            <a:alphaModFix/>
          </a:blip>
          <a:srcRect/>
          <a:stretch/>
        </p:blipFill>
        <p:spPr>
          <a:xfrm>
            <a:off x="18326511" y="16189012"/>
            <a:ext cx="3903452" cy="195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3" descr="Et bilde som inneholder Grafikk, skjermbilde, design&#10;&#10;Automatisk generert beskrivelse"/>
          <p:cNvPicPr preferRelativeResize="0"/>
          <p:nvPr/>
        </p:nvPicPr>
        <p:blipFill rotWithShape="1">
          <a:blip r:embed="rId97">
            <a:alphaModFix/>
          </a:blip>
          <a:srcRect/>
          <a:stretch/>
        </p:blipFill>
        <p:spPr>
          <a:xfrm>
            <a:off x="2135669" y="16835477"/>
            <a:ext cx="2713720" cy="135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3" descr="Et bilde som inneholder sort, skjermbilde, Grafikk, mørke&#10;&#10;Automatisk generert beskrivelse"/>
          <p:cNvPicPr preferRelativeResize="0"/>
          <p:nvPr/>
        </p:nvPicPr>
        <p:blipFill rotWithShape="1">
          <a:blip r:embed="rId98">
            <a:alphaModFix/>
          </a:blip>
          <a:srcRect/>
          <a:stretch/>
        </p:blipFill>
        <p:spPr>
          <a:xfrm>
            <a:off x="29267736" y="16320595"/>
            <a:ext cx="3201866" cy="1600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3" descr="Et bilde som inneholder skjermbilde, sort, design&#10;&#10;Automatisk generert beskrivelse"/>
          <p:cNvPicPr preferRelativeResize="0"/>
          <p:nvPr/>
        </p:nvPicPr>
        <p:blipFill rotWithShape="1">
          <a:blip r:embed="rId99">
            <a:alphaModFix/>
          </a:blip>
          <a:srcRect/>
          <a:stretch/>
        </p:blipFill>
        <p:spPr>
          <a:xfrm>
            <a:off x="26502724" y="16472523"/>
            <a:ext cx="2976650" cy="1488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3" descr="Et bilde som inneholder skjermbilde, Grafikk, Font, sort&#10;&#10;Automatisk generert beskrivelse"/>
          <p:cNvPicPr preferRelativeResize="0"/>
          <p:nvPr/>
        </p:nvPicPr>
        <p:blipFill rotWithShape="1">
          <a:blip r:embed="rId100">
            <a:alphaModFix/>
          </a:blip>
          <a:srcRect/>
          <a:stretch/>
        </p:blipFill>
        <p:spPr>
          <a:xfrm>
            <a:off x="32296679" y="16509644"/>
            <a:ext cx="2501050" cy="12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3" descr="Et bilde som inneholder skjermbilde, sort, Grafikk, Font&#10;&#10;Automatisk generert beskrivelse"/>
          <p:cNvPicPr preferRelativeResize="0"/>
          <p:nvPr/>
        </p:nvPicPr>
        <p:blipFill rotWithShape="1">
          <a:blip r:embed="rId101">
            <a:alphaModFix/>
          </a:blip>
          <a:srcRect/>
          <a:stretch/>
        </p:blipFill>
        <p:spPr>
          <a:xfrm>
            <a:off x="32787315" y="14942378"/>
            <a:ext cx="3168918" cy="1584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1"/>
          <p:cNvSpPr txBox="1">
            <a:spLocks noGrp="1"/>
          </p:cNvSpPr>
          <p:nvPr>
            <p:ph type="ctrTitle"/>
          </p:nvPr>
        </p:nvSpPr>
        <p:spPr>
          <a:xfrm>
            <a:off x="3115230" y="10287000"/>
            <a:ext cx="18214800" cy="7162800"/>
          </a:xfrm>
          <a:prstGeom prst="rect">
            <a:avLst/>
          </a:prstGeom>
        </p:spPr>
        <p:txBody>
          <a:bodyPr spcFirstLastPara="1" wrap="square" lIns="274275" tIns="137100" rIns="274275" bIns="1371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dirty="0"/>
              <a:t>Cooperation is a key to transform the construction and property industry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4"/>
          <p:cNvSpPr txBox="1">
            <a:spLocks noGrp="1"/>
          </p:cNvSpPr>
          <p:nvPr>
            <p:ph type="ctrTitle"/>
          </p:nvPr>
        </p:nvSpPr>
        <p:spPr>
          <a:xfrm>
            <a:off x="2475150" y="3367100"/>
            <a:ext cx="18214800" cy="7162800"/>
          </a:xfrm>
          <a:prstGeom prst="rect">
            <a:avLst/>
          </a:prstGeom>
        </p:spPr>
        <p:txBody>
          <a:bodyPr spcFirstLastPara="1" wrap="square" lIns="274275" tIns="137100" rIns="274275" bIns="1371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dirty="0"/>
              <a:t>We are going to make  real estate smart and sustainable</a:t>
            </a:r>
            <a:endParaRPr sz="12000" dirty="0"/>
          </a:p>
        </p:txBody>
      </p:sp>
      <p:sp>
        <p:nvSpPr>
          <p:cNvPr id="263" name="Google Shape;263;p34"/>
          <p:cNvSpPr txBox="1">
            <a:spLocks noGrp="1"/>
          </p:cNvSpPr>
          <p:nvPr>
            <p:ph type="subTitle" idx="1"/>
          </p:nvPr>
        </p:nvSpPr>
        <p:spPr>
          <a:xfrm>
            <a:off x="2475150" y="14891950"/>
            <a:ext cx="5522700" cy="496740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/>
              <a:t>Network &amp; Innovation</a:t>
            </a:r>
            <a:endParaRPr sz="6000" b="0"/>
          </a:p>
        </p:txBody>
      </p:sp>
      <p:pic>
        <p:nvPicPr>
          <p:cNvPr id="264" name="Google Shape;264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1450" y="12428875"/>
            <a:ext cx="1789050" cy="20573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4"/>
          <p:cNvSpPr txBox="1">
            <a:spLocks noGrp="1"/>
          </p:cNvSpPr>
          <p:nvPr>
            <p:ph type="subTitle" idx="1"/>
          </p:nvPr>
        </p:nvSpPr>
        <p:spPr>
          <a:xfrm>
            <a:off x="10132725" y="14891950"/>
            <a:ext cx="5522700" cy="496740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/>
              <a:t>Data Driven Innovation</a:t>
            </a:r>
            <a:endParaRPr sz="6000" b="0"/>
          </a:p>
        </p:txBody>
      </p:sp>
      <p:sp>
        <p:nvSpPr>
          <p:cNvPr id="266" name="Google Shape;266;p34"/>
          <p:cNvSpPr txBox="1">
            <a:spLocks noGrp="1"/>
          </p:cNvSpPr>
          <p:nvPr>
            <p:ph type="subTitle" idx="1"/>
          </p:nvPr>
        </p:nvSpPr>
        <p:spPr>
          <a:xfrm>
            <a:off x="17790300" y="14891950"/>
            <a:ext cx="5522700" cy="496740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/>
              <a:t>Circular Economy</a:t>
            </a:r>
            <a:endParaRPr sz="6000" b="0"/>
          </a:p>
        </p:txBody>
      </p:sp>
      <p:pic>
        <p:nvPicPr>
          <p:cNvPr id="267" name="Google Shape;2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54525" y="12428875"/>
            <a:ext cx="1672755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061300" y="12428875"/>
            <a:ext cx="2061872" cy="20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4"/>
          <p:cNvSpPr txBox="1">
            <a:spLocks noGrp="1"/>
          </p:cNvSpPr>
          <p:nvPr>
            <p:ph type="ctrTitle"/>
          </p:nvPr>
        </p:nvSpPr>
        <p:spPr>
          <a:xfrm>
            <a:off x="2475150" y="714650"/>
            <a:ext cx="11880930" cy="4268140"/>
          </a:xfrm>
          <a:prstGeom prst="rect">
            <a:avLst/>
          </a:prstGeom>
        </p:spPr>
        <p:txBody>
          <a:bodyPr spcFirstLastPara="1" wrap="square" lIns="274275" tIns="137100" rIns="274275" bIns="1371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/>
              <a:t>We are going to make  real estate smart and sustainable</a:t>
            </a:r>
            <a:endParaRPr sz="7200" dirty="0"/>
          </a:p>
        </p:txBody>
      </p:sp>
      <p:sp>
        <p:nvSpPr>
          <p:cNvPr id="263" name="Google Shape;263;p34"/>
          <p:cNvSpPr txBox="1">
            <a:spLocks noGrp="1"/>
          </p:cNvSpPr>
          <p:nvPr>
            <p:ph type="subTitle" idx="1"/>
          </p:nvPr>
        </p:nvSpPr>
        <p:spPr>
          <a:xfrm>
            <a:off x="2475150" y="14891950"/>
            <a:ext cx="5522700" cy="496740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/>
              <a:t>Network &amp; Innovation</a:t>
            </a:r>
            <a:endParaRPr sz="6000" b="0"/>
          </a:p>
        </p:txBody>
      </p:sp>
      <p:pic>
        <p:nvPicPr>
          <p:cNvPr id="264" name="Google Shape;26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1450" y="12428875"/>
            <a:ext cx="1789050" cy="20573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4"/>
          <p:cNvSpPr txBox="1">
            <a:spLocks noGrp="1"/>
          </p:cNvSpPr>
          <p:nvPr>
            <p:ph type="subTitle" idx="1"/>
          </p:nvPr>
        </p:nvSpPr>
        <p:spPr>
          <a:xfrm>
            <a:off x="7206645" y="14891950"/>
            <a:ext cx="5522700" cy="4967400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dirty="0"/>
              <a:t>Data Driven Innovation</a:t>
            </a:r>
            <a:endParaRPr sz="6000" b="0" dirty="0"/>
          </a:p>
        </p:txBody>
      </p:sp>
      <p:sp>
        <p:nvSpPr>
          <p:cNvPr id="266" name="Google Shape;266;p34"/>
          <p:cNvSpPr txBox="1">
            <a:spLocks noGrp="1"/>
          </p:cNvSpPr>
          <p:nvPr>
            <p:ph type="subTitle" idx="1"/>
          </p:nvPr>
        </p:nvSpPr>
        <p:spPr>
          <a:xfrm>
            <a:off x="14356080" y="13155425"/>
            <a:ext cx="8289284" cy="4967399"/>
          </a:xfrm>
          <a:prstGeom prst="rect">
            <a:avLst/>
          </a:prstGeom>
        </p:spPr>
        <p:txBody>
          <a:bodyPr spcFirstLastPara="1" wrap="square" lIns="274275" tIns="137100" rIns="274275" bIns="1371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0" dirty="0"/>
              <a:t>Circular Economy</a:t>
            </a:r>
            <a:endParaRPr sz="11500" b="0" dirty="0"/>
          </a:p>
        </p:txBody>
      </p:sp>
      <p:pic>
        <p:nvPicPr>
          <p:cNvPr id="267" name="Google Shape;26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28445" y="12428875"/>
            <a:ext cx="1672755" cy="205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76495" y="3974475"/>
            <a:ext cx="8823010" cy="8404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817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5EDE9"/>
      </a:lt2>
      <a:accent1>
        <a:srgbClr val="002DBF"/>
      </a:accent1>
      <a:accent2>
        <a:srgbClr val="4372C3"/>
      </a:accent2>
      <a:accent3>
        <a:srgbClr val="000022"/>
      </a:accent3>
      <a:accent4>
        <a:srgbClr val="001C79"/>
      </a:accent4>
      <a:accent5>
        <a:srgbClr val="001B78"/>
      </a:accent5>
      <a:accent6>
        <a:srgbClr val="002DBE"/>
      </a:accent6>
      <a:hlink>
        <a:srgbClr val="002DBF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654</Words>
  <Application>Microsoft Macintosh PowerPoint</Application>
  <PresentationFormat>Egendefinert</PresentationFormat>
  <Paragraphs>114</Paragraphs>
  <Slides>20</Slides>
  <Notes>20</Notes>
  <HiddenSlides>0</HiddenSlides>
  <MMClips>0</MMClips>
  <ScaleCrop>false</ScaleCrop>
  <HeadingPairs>
    <vt:vector size="6" baseType="variant">
      <vt:variant>
        <vt:lpstr>Brukte skrifter</vt:lpstr>
      </vt:variant>
      <vt:variant>
        <vt:i4>7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20</vt:i4>
      </vt:variant>
    </vt:vector>
  </HeadingPairs>
  <TitlesOfParts>
    <vt:vector size="28" baseType="lpstr">
      <vt:lpstr>Source Sans 3</vt:lpstr>
      <vt:lpstr>Arial</vt:lpstr>
      <vt:lpstr>Source Sans Pro</vt:lpstr>
      <vt:lpstr>Georgia</vt:lpstr>
      <vt:lpstr>Calibri</vt:lpstr>
      <vt:lpstr>Source Serif 4 SemiBold</vt:lpstr>
      <vt:lpstr>Source Serif Pro</vt:lpstr>
      <vt:lpstr>Office-tema</vt:lpstr>
      <vt:lpstr>Real estate made smart and sustainable</vt:lpstr>
      <vt:lpstr>PowerPoint-presentasjon</vt:lpstr>
      <vt:lpstr>PowerPoint-presentasjon</vt:lpstr>
      <vt:lpstr>PowerPoint-presentasjon</vt:lpstr>
      <vt:lpstr>PowerPoint-presentasjon</vt:lpstr>
      <vt:lpstr>The cluster has over 90 members, and growing</vt:lpstr>
      <vt:lpstr>Cooperation is a key to transform the construction and property industry </vt:lpstr>
      <vt:lpstr>We are going to make  real estate smart and sustainable</vt:lpstr>
      <vt:lpstr>We are going to make  real estate smart and sustainable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Collaborate when you can –  compete when you must 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 estate made smart and sustainable</dc:title>
  <cp:lastModifiedBy>Birthe Espeland</cp:lastModifiedBy>
  <cp:revision>3</cp:revision>
  <dcterms:modified xsi:type="dcterms:W3CDTF">2023-10-19T07:44:49Z</dcterms:modified>
</cp:coreProperties>
</file>